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  <p:sldMasterId id="2147483681" r:id="rId2"/>
  </p:sldMasterIdLst>
  <p:notesMasterIdLst>
    <p:notesMasterId r:id="rId22"/>
  </p:notesMasterIdLst>
  <p:sldIdLst>
    <p:sldId id="3754" r:id="rId3"/>
    <p:sldId id="3755" r:id="rId4"/>
    <p:sldId id="296" r:id="rId5"/>
    <p:sldId id="3769" r:id="rId6"/>
    <p:sldId id="3624" r:id="rId7"/>
    <p:sldId id="3756" r:id="rId8"/>
    <p:sldId id="3757" r:id="rId9"/>
    <p:sldId id="3759" r:id="rId10"/>
    <p:sldId id="3760" r:id="rId11"/>
    <p:sldId id="3761" r:id="rId12"/>
    <p:sldId id="3762" r:id="rId13"/>
    <p:sldId id="3763" r:id="rId14"/>
    <p:sldId id="3764" r:id="rId15"/>
    <p:sldId id="3765" r:id="rId16"/>
    <p:sldId id="3766" r:id="rId17"/>
    <p:sldId id="3767" r:id="rId18"/>
    <p:sldId id="3768" r:id="rId19"/>
    <p:sldId id="3770" r:id="rId20"/>
    <p:sldId id="3771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DB5332-496F-A74E-96B6-F6E6113519A6}" v="84" dt="2019-06-15T10:07:04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8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Bermejo" userId="592fd053-afe7-4846-b3d5-33f3c716818e" providerId="ADAL" clId="{06DB5332-496F-A74E-96B6-F6E6113519A6}"/>
    <pc:docChg chg="undo custSel addSld delSld modSld sldOrd delMainMaster">
      <pc:chgData name="Robert Bermejo" userId="592fd053-afe7-4846-b3d5-33f3c716818e" providerId="ADAL" clId="{06DB5332-496F-A74E-96B6-F6E6113519A6}" dt="2019-06-15T14:28:00.487" v="2950" actId="20577"/>
      <pc:docMkLst>
        <pc:docMk/>
      </pc:docMkLst>
      <pc:sldChg chg="del">
        <pc:chgData name="Robert Bermejo" userId="592fd053-afe7-4846-b3d5-33f3c716818e" providerId="ADAL" clId="{06DB5332-496F-A74E-96B6-F6E6113519A6}" dt="2019-06-14T16:30:56.622" v="563" actId="2696"/>
        <pc:sldMkLst>
          <pc:docMk/>
          <pc:sldMk cId="1647838279" sldId="267"/>
        </pc:sldMkLst>
      </pc:sldChg>
      <pc:sldChg chg="del">
        <pc:chgData name="Robert Bermejo" userId="592fd053-afe7-4846-b3d5-33f3c716818e" providerId="ADAL" clId="{06DB5332-496F-A74E-96B6-F6E6113519A6}" dt="2019-06-14T16:30:56.643" v="564" actId="2696"/>
        <pc:sldMkLst>
          <pc:docMk/>
          <pc:sldMk cId="1002956783" sldId="268"/>
        </pc:sldMkLst>
      </pc:sldChg>
      <pc:sldChg chg="del">
        <pc:chgData name="Robert Bermejo" userId="592fd053-afe7-4846-b3d5-33f3c716818e" providerId="ADAL" clId="{06DB5332-496F-A74E-96B6-F6E6113519A6}" dt="2019-06-14T16:30:56.668" v="565" actId="2696"/>
        <pc:sldMkLst>
          <pc:docMk/>
          <pc:sldMk cId="730686325" sldId="270"/>
        </pc:sldMkLst>
      </pc:sldChg>
      <pc:sldChg chg="del">
        <pc:chgData name="Robert Bermejo" userId="592fd053-afe7-4846-b3d5-33f3c716818e" providerId="ADAL" clId="{06DB5332-496F-A74E-96B6-F6E6113519A6}" dt="2019-06-14T16:30:56.687" v="566" actId="2696"/>
        <pc:sldMkLst>
          <pc:docMk/>
          <pc:sldMk cId="19427320" sldId="271"/>
        </pc:sldMkLst>
      </pc:sldChg>
      <pc:sldChg chg="del">
        <pc:chgData name="Robert Bermejo" userId="592fd053-afe7-4846-b3d5-33f3c716818e" providerId="ADAL" clId="{06DB5332-496F-A74E-96B6-F6E6113519A6}" dt="2019-06-14T16:30:56.712" v="567" actId="2696"/>
        <pc:sldMkLst>
          <pc:docMk/>
          <pc:sldMk cId="2114714587" sldId="273"/>
        </pc:sldMkLst>
      </pc:sldChg>
      <pc:sldChg chg="del">
        <pc:chgData name="Robert Bermejo" userId="592fd053-afe7-4846-b3d5-33f3c716818e" providerId="ADAL" clId="{06DB5332-496F-A74E-96B6-F6E6113519A6}" dt="2019-06-14T16:30:56.729" v="568" actId="2696"/>
        <pc:sldMkLst>
          <pc:docMk/>
          <pc:sldMk cId="2200242157" sldId="275"/>
        </pc:sldMkLst>
      </pc:sldChg>
      <pc:sldChg chg="del">
        <pc:chgData name="Robert Bermejo" userId="592fd053-afe7-4846-b3d5-33f3c716818e" providerId="ADAL" clId="{06DB5332-496F-A74E-96B6-F6E6113519A6}" dt="2019-06-14T16:30:56.765" v="570" actId="2696"/>
        <pc:sldMkLst>
          <pc:docMk/>
          <pc:sldMk cId="922198034" sldId="279"/>
        </pc:sldMkLst>
      </pc:sldChg>
      <pc:sldChg chg="del">
        <pc:chgData name="Robert Bermejo" userId="592fd053-afe7-4846-b3d5-33f3c716818e" providerId="ADAL" clId="{06DB5332-496F-A74E-96B6-F6E6113519A6}" dt="2019-06-14T16:30:57.019" v="582" actId="2696"/>
        <pc:sldMkLst>
          <pc:docMk/>
          <pc:sldMk cId="468730673" sldId="440"/>
        </pc:sldMkLst>
      </pc:sldChg>
      <pc:sldChg chg="del">
        <pc:chgData name="Robert Bermejo" userId="592fd053-afe7-4846-b3d5-33f3c716818e" providerId="ADAL" clId="{06DB5332-496F-A74E-96B6-F6E6113519A6}" dt="2019-06-14T16:30:56.789" v="571" actId="2696"/>
        <pc:sldMkLst>
          <pc:docMk/>
          <pc:sldMk cId="2767415313" sldId="1320"/>
        </pc:sldMkLst>
      </pc:sldChg>
      <pc:sldChg chg="del">
        <pc:chgData name="Robert Bermejo" userId="592fd053-afe7-4846-b3d5-33f3c716818e" providerId="ADAL" clId="{06DB5332-496F-A74E-96B6-F6E6113519A6}" dt="2019-06-14T16:30:56.599" v="561" actId="2696"/>
        <pc:sldMkLst>
          <pc:docMk/>
          <pc:sldMk cId="36347153" sldId="1324"/>
        </pc:sldMkLst>
      </pc:sldChg>
      <pc:sldChg chg="del">
        <pc:chgData name="Robert Bermejo" userId="592fd053-afe7-4846-b3d5-33f3c716818e" providerId="ADAL" clId="{06DB5332-496F-A74E-96B6-F6E6113519A6}" dt="2019-06-14T16:10:28.383" v="203" actId="2696"/>
        <pc:sldMkLst>
          <pc:docMk/>
          <pc:sldMk cId="1869999325" sldId="1861"/>
        </pc:sldMkLst>
      </pc:sldChg>
      <pc:sldChg chg="del">
        <pc:chgData name="Robert Bermejo" userId="592fd053-afe7-4846-b3d5-33f3c716818e" providerId="ADAL" clId="{06DB5332-496F-A74E-96B6-F6E6113519A6}" dt="2019-06-14T16:30:56.871" v="575" actId="2696"/>
        <pc:sldMkLst>
          <pc:docMk/>
          <pc:sldMk cId="3406067236" sldId="1992"/>
        </pc:sldMkLst>
      </pc:sldChg>
      <pc:sldChg chg="del">
        <pc:chgData name="Robert Bermejo" userId="592fd053-afe7-4846-b3d5-33f3c716818e" providerId="ADAL" clId="{06DB5332-496F-A74E-96B6-F6E6113519A6}" dt="2019-06-14T16:30:56.896" v="576" actId="2696"/>
        <pc:sldMkLst>
          <pc:docMk/>
          <pc:sldMk cId="2746216841" sldId="1995"/>
        </pc:sldMkLst>
      </pc:sldChg>
      <pc:sldChg chg="del">
        <pc:chgData name="Robert Bermejo" userId="592fd053-afe7-4846-b3d5-33f3c716818e" providerId="ADAL" clId="{06DB5332-496F-A74E-96B6-F6E6113519A6}" dt="2019-06-14T16:30:56.924" v="577" actId="2696"/>
        <pc:sldMkLst>
          <pc:docMk/>
          <pc:sldMk cId="2533765923" sldId="1996"/>
        </pc:sldMkLst>
      </pc:sldChg>
      <pc:sldChg chg="del">
        <pc:chgData name="Robert Bermejo" userId="592fd053-afe7-4846-b3d5-33f3c716818e" providerId="ADAL" clId="{06DB5332-496F-A74E-96B6-F6E6113519A6}" dt="2019-06-14T16:30:56.955" v="578" actId="2696"/>
        <pc:sldMkLst>
          <pc:docMk/>
          <pc:sldMk cId="4150513945" sldId="1997"/>
        </pc:sldMkLst>
      </pc:sldChg>
      <pc:sldChg chg="del">
        <pc:chgData name="Robert Bermejo" userId="592fd053-afe7-4846-b3d5-33f3c716818e" providerId="ADAL" clId="{06DB5332-496F-A74E-96B6-F6E6113519A6}" dt="2019-06-14T16:30:56.982" v="579" actId="2696"/>
        <pc:sldMkLst>
          <pc:docMk/>
          <pc:sldMk cId="1660944135" sldId="1999"/>
        </pc:sldMkLst>
      </pc:sldChg>
      <pc:sldChg chg="del">
        <pc:chgData name="Robert Bermejo" userId="592fd053-afe7-4846-b3d5-33f3c716818e" providerId="ADAL" clId="{06DB5332-496F-A74E-96B6-F6E6113519A6}" dt="2019-06-14T16:30:57.011" v="580" actId="2696"/>
        <pc:sldMkLst>
          <pc:docMk/>
          <pc:sldMk cId="3924081894" sldId="2000"/>
        </pc:sldMkLst>
      </pc:sldChg>
      <pc:sldChg chg="addSp delSp modSp">
        <pc:chgData name="Robert Bermejo" userId="592fd053-afe7-4846-b3d5-33f3c716818e" providerId="ADAL" clId="{06DB5332-496F-A74E-96B6-F6E6113519A6}" dt="2019-06-15T08:11:59.727" v="2843" actId="767"/>
        <pc:sldMkLst>
          <pc:docMk/>
          <pc:sldMk cId="902546547" sldId="3624"/>
        </pc:sldMkLst>
        <pc:spChg chg="add del mod">
          <ac:chgData name="Robert Bermejo" userId="592fd053-afe7-4846-b3d5-33f3c716818e" providerId="ADAL" clId="{06DB5332-496F-A74E-96B6-F6E6113519A6}" dt="2019-06-15T08:11:59.727" v="2843" actId="767"/>
          <ac:spMkLst>
            <pc:docMk/>
            <pc:sldMk cId="902546547" sldId="3624"/>
            <ac:spMk id="2" creationId="{FB77F46D-DB40-3942-B0FC-6FB3E1426C3F}"/>
          </ac:spMkLst>
        </pc:spChg>
      </pc:sldChg>
      <pc:sldChg chg="del">
        <pc:chgData name="Robert Bermejo" userId="592fd053-afe7-4846-b3d5-33f3c716818e" providerId="ADAL" clId="{06DB5332-496F-A74E-96B6-F6E6113519A6}" dt="2019-06-14T16:30:56.842" v="573" actId="2696"/>
        <pc:sldMkLst>
          <pc:docMk/>
          <pc:sldMk cId="1196220304" sldId="3746"/>
        </pc:sldMkLst>
      </pc:sldChg>
      <pc:sldChg chg="delSp modSp del">
        <pc:chgData name="Robert Bermejo" userId="592fd053-afe7-4846-b3d5-33f3c716818e" providerId="ADAL" clId="{06DB5332-496F-A74E-96B6-F6E6113519A6}" dt="2019-06-14T16:30:56.578" v="560" actId="2696"/>
        <pc:sldMkLst>
          <pc:docMk/>
          <pc:sldMk cId="3039479775" sldId="3751"/>
        </pc:sldMkLst>
        <pc:spChg chg="mod">
          <ac:chgData name="Robert Bermejo" userId="592fd053-afe7-4846-b3d5-33f3c716818e" providerId="ADAL" clId="{06DB5332-496F-A74E-96B6-F6E6113519A6}" dt="2019-06-14T16:23:12.673" v="529" actId="1076"/>
          <ac:spMkLst>
            <pc:docMk/>
            <pc:sldMk cId="3039479775" sldId="3751"/>
            <ac:spMk id="2" creationId="{EFF8DB2E-362F-464E-9B2F-91203DEB8AC3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5" creationId="{2D7F547C-9573-4ABB-8FE5-84037292CE2C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7" creationId="{6E9CBBF2-ABAF-4C2B-9AB4-065EC09FD6DC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8" creationId="{1422D998-21FC-46C6-BB44-4AB7E29071FF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9" creationId="{200F8443-44C7-4216-8497-0727A9820B36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10" creationId="{B53A77EC-3BE7-4B89-B209-72111ED34913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11" creationId="{212F1C3C-D762-442C-8233-8C7570134BBA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13" creationId="{FE7A8EE9-9640-4565-80A6-EA6A1DFD5F7A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39" creationId="{102FB662-117F-4EE8-A726-BB37A2A2AA38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40" creationId="{56B5C38D-E0B0-48E1-91FE-33E12D2E7DCE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41" creationId="{6688761D-FE27-4E13-AED2-5E12F94E83E7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42" creationId="{9034CAED-EF8A-422A-A612-B7ADBEE2AA21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44" creationId="{66A54DC1-0A25-448D-8D6B-4F030D77EDFC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46" creationId="{30A90828-ED00-4599-96C7-664F974BABB4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47" creationId="{8722060E-CA21-4518-9001-7BD7D4D36A43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48" creationId="{044EB8CD-19EF-40A1-8E3C-6F92A34C6D30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49" creationId="{6FB8C420-55E4-47D7-A90A-A552432B46B1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50" creationId="{B5603CBB-090A-4EFF-AAA0-797EC0FF023E}"/>
          </ac:spMkLst>
        </pc:spChg>
        <pc:spChg chg="del">
          <ac:chgData name="Robert Bermejo" userId="592fd053-afe7-4846-b3d5-33f3c716818e" providerId="ADAL" clId="{06DB5332-496F-A74E-96B6-F6E6113519A6}" dt="2019-06-14T16:23:10.383" v="528" actId="478"/>
          <ac:spMkLst>
            <pc:docMk/>
            <pc:sldMk cId="3039479775" sldId="3751"/>
            <ac:spMk id="51" creationId="{1C440CD6-94E8-4DAF-8308-9A907B36EB22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55" creationId="{780641BB-6B8E-41DD-92C5-A31A414FC29D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56" creationId="{90EE58BC-4E06-46A8-95D8-72EEF74FDCD9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57" creationId="{E41C370E-DC5A-4A8D-A213-69F9E55C2F40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58" creationId="{33E0D105-9060-42B9-89AF-C72A6623F357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59" creationId="{CEB03C3D-FA3C-4675-8FF2-A7CC67493BA0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60" creationId="{A8E3026B-4B70-4F57-B63A-9A5B0EA7F77D}"/>
          </ac:spMkLst>
        </pc:spChg>
        <pc:spChg chg="del">
          <ac:chgData name="Robert Bermejo" userId="592fd053-afe7-4846-b3d5-33f3c716818e" providerId="ADAL" clId="{06DB5332-496F-A74E-96B6-F6E6113519A6}" dt="2019-06-14T16:23:15.511" v="530" actId="478"/>
          <ac:spMkLst>
            <pc:docMk/>
            <pc:sldMk cId="3039479775" sldId="3751"/>
            <ac:spMk id="61" creationId="{44FD5A47-961C-4AEE-A6F2-94745ACA86A8}"/>
          </ac:spMkLst>
        </pc:spChg>
        <pc:picChg chg="del">
          <ac:chgData name="Robert Bermejo" userId="592fd053-afe7-4846-b3d5-33f3c716818e" providerId="ADAL" clId="{06DB5332-496F-A74E-96B6-F6E6113519A6}" dt="2019-06-14T16:23:15.511" v="530" actId="478"/>
          <ac:picMkLst>
            <pc:docMk/>
            <pc:sldMk cId="3039479775" sldId="3751"/>
            <ac:picMk id="3" creationId="{0F38D86A-22BC-4720-A95F-C200CBF68FB7}"/>
          </ac:picMkLst>
        </pc:picChg>
        <pc:picChg chg="del">
          <ac:chgData name="Robert Bermejo" userId="592fd053-afe7-4846-b3d5-33f3c716818e" providerId="ADAL" clId="{06DB5332-496F-A74E-96B6-F6E6113519A6}" dt="2019-06-14T16:23:15.511" v="530" actId="478"/>
          <ac:picMkLst>
            <pc:docMk/>
            <pc:sldMk cId="3039479775" sldId="3751"/>
            <ac:picMk id="4" creationId="{E7612AD7-D214-4247-B28A-7A622386C505}"/>
          </ac:picMkLst>
        </pc:picChg>
        <pc:picChg chg="del">
          <ac:chgData name="Robert Bermejo" userId="592fd053-afe7-4846-b3d5-33f3c716818e" providerId="ADAL" clId="{06DB5332-496F-A74E-96B6-F6E6113519A6}" dt="2019-06-14T16:23:15.511" v="530" actId="478"/>
          <ac:picMkLst>
            <pc:docMk/>
            <pc:sldMk cId="3039479775" sldId="3751"/>
            <ac:picMk id="6" creationId="{6FE6C042-DC9B-4BCE-BAED-90507044E3AD}"/>
          </ac:picMkLst>
        </pc:picChg>
        <pc:picChg chg="del">
          <ac:chgData name="Robert Bermejo" userId="592fd053-afe7-4846-b3d5-33f3c716818e" providerId="ADAL" clId="{06DB5332-496F-A74E-96B6-F6E6113519A6}" dt="2019-06-14T16:23:15.511" v="530" actId="478"/>
          <ac:picMkLst>
            <pc:docMk/>
            <pc:sldMk cId="3039479775" sldId="3751"/>
            <ac:picMk id="12" creationId="{BEFB5F6E-4AC3-4AD5-88E7-2E7DEFE6F344}"/>
          </ac:picMkLst>
        </pc:picChg>
        <pc:picChg chg="del">
          <ac:chgData name="Robert Bermejo" userId="592fd053-afe7-4846-b3d5-33f3c716818e" providerId="ADAL" clId="{06DB5332-496F-A74E-96B6-F6E6113519A6}" dt="2019-06-14T16:23:15.511" v="530" actId="478"/>
          <ac:picMkLst>
            <pc:docMk/>
            <pc:sldMk cId="3039479775" sldId="3751"/>
            <ac:picMk id="14" creationId="{D32D4574-EE49-4DBD-889E-9CA47BDA2250}"/>
          </ac:picMkLst>
        </pc:picChg>
        <pc:picChg chg="del">
          <ac:chgData name="Robert Bermejo" userId="592fd053-afe7-4846-b3d5-33f3c716818e" providerId="ADAL" clId="{06DB5332-496F-A74E-96B6-F6E6113519A6}" dt="2019-06-14T16:23:15.511" v="530" actId="478"/>
          <ac:picMkLst>
            <pc:docMk/>
            <pc:sldMk cId="3039479775" sldId="3751"/>
            <ac:picMk id="15" creationId="{DEFB5DA7-C087-45EF-898F-DA05042F55D9}"/>
          </ac:picMkLst>
        </pc:picChg>
        <pc:picChg chg="del">
          <ac:chgData name="Robert Bermejo" userId="592fd053-afe7-4846-b3d5-33f3c716818e" providerId="ADAL" clId="{06DB5332-496F-A74E-96B6-F6E6113519A6}" dt="2019-06-14T16:23:15.511" v="530" actId="478"/>
          <ac:picMkLst>
            <pc:docMk/>
            <pc:sldMk cId="3039479775" sldId="3751"/>
            <ac:picMk id="16" creationId="{42F9BF45-51F6-4F59-AB16-DE5408AE9B62}"/>
          </ac:picMkLst>
        </pc:picChg>
        <pc:picChg chg="del">
          <ac:chgData name="Robert Bermejo" userId="592fd053-afe7-4846-b3d5-33f3c716818e" providerId="ADAL" clId="{06DB5332-496F-A74E-96B6-F6E6113519A6}" dt="2019-06-14T16:23:15.511" v="530" actId="478"/>
          <ac:picMkLst>
            <pc:docMk/>
            <pc:sldMk cId="3039479775" sldId="3751"/>
            <ac:picMk id="17" creationId="{F3DE42DE-AAE9-4458-BD46-A0C6C9DD9A32}"/>
          </ac:picMkLst>
        </pc:picChg>
        <pc:picChg chg="del">
          <ac:chgData name="Robert Bermejo" userId="592fd053-afe7-4846-b3d5-33f3c716818e" providerId="ADAL" clId="{06DB5332-496F-A74E-96B6-F6E6113519A6}" dt="2019-06-14T16:23:15.511" v="530" actId="478"/>
          <ac:picMkLst>
            <pc:docMk/>
            <pc:sldMk cId="3039479775" sldId="3751"/>
            <ac:picMk id="20" creationId="{B5116F3A-50AD-4C15-99F0-E768EC7CF03D}"/>
          </ac:picMkLst>
        </pc:picChg>
        <pc:picChg chg="del">
          <ac:chgData name="Robert Bermejo" userId="592fd053-afe7-4846-b3d5-33f3c716818e" providerId="ADAL" clId="{06DB5332-496F-A74E-96B6-F6E6113519A6}" dt="2019-06-14T16:23:15.511" v="530" actId="478"/>
          <ac:picMkLst>
            <pc:docMk/>
            <pc:sldMk cId="3039479775" sldId="3751"/>
            <ac:picMk id="21" creationId="{94A51B68-C1A1-4FE6-ACC2-57F59138F6F2}"/>
          </ac:picMkLst>
        </pc:picChg>
        <pc:picChg chg="del">
          <ac:chgData name="Robert Bermejo" userId="592fd053-afe7-4846-b3d5-33f3c716818e" providerId="ADAL" clId="{06DB5332-496F-A74E-96B6-F6E6113519A6}" dt="2019-06-14T16:23:15.511" v="530" actId="478"/>
          <ac:picMkLst>
            <pc:docMk/>
            <pc:sldMk cId="3039479775" sldId="3751"/>
            <ac:picMk id="23" creationId="{797E7CD9-7BB0-4D8A-905E-9EC32AD5DBFB}"/>
          </ac:picMkLst>
        </pc:picChg>
        <pc:picChg chg="del">
          <ac:chgData name="Robert Bermejo" userId="592fd053-afe7-4846-b3d5-33f3c716818e" providerId="ADAL" clId="{06DB5332-496F-A74E-96B6-F6E6113519A6}" dt="2019-06-14T16:23:15.511" v="530" actId="478"/>
          <ac:picMkLst>
            <pc:docMk/>
            <pc:sldMk cId="3039479775" sldId="3751"/>
            <ac:picMk id="25" creationId="{6CD3AC8B-6B2D-4217-AEB0-65E4FF73BAA9}"/>
          </ac:picMkLst>
        </pc:picChg>
        <pc:picChg chg="del">
          <ac:chgData name="Robert Bermejo" userId="592fd053-afe7-4846-b3d5-33f3c716818e" providerId="ADAL" clId="{06DB5332-496F-A74E-96B6-F6E6113519A6}" dt="2019-06-14T16:23:15.511" v="530" actId="478"/>
          <ac:picMkLst>
            <pc:docMk/>
            <pc:sldMk cId="3039479775" sldId="3751"/>
            <ac:picMk id="27" creationId="{A59019A6-5EF4-41C1-8A34-683F5AC813B7}"/>
          </ac:picMkLst>
        </pc:picChg>
        <pc:picChg chg="del">
          <ac:chgData name="Robert Bermejo" userId="592fd053-afe7-4846-b3d5-33f3c716818e" providerId="ADAL" clId="{06DB5332-496F-A74E-96B6-F6E6113519A6}" dt="2019-06-14T16:23:15.511" v="530" actId="478"/>
          <ac:picMkLst>
            <pc:docMk/>
            <pc:sldMk cId="3039479775" sldId="3751"/>
            <ac:picMk id="29" creationId="{689B43BE-2A83-4A8B-9ACF-AFD26867169A}"/>
          </ac:picMkLst>
        </pc:picChg>
        <pc:picChg chg="del">
          <ac:chgData name="Robert Bermejo" userId="592fd053-afe7-4846-b3d5-33f3c716818e" providerId="ADAL" clId="{06DB5332-496F-A74E-96B6-F6E6113519A6}" dt="2019-06-14T16:23:15.511" v="530" actId="478"/>
          <ac:picMkLst>
            <pc:docMk/>
            <pc:sldMk cId="3039479775" sldId="3751"/>
            <ac:picMk id="31" creationId="{CA3A323C-4101-436E-9E5C-0BD67F8E0D09}"/>
          </ac:picMkLst>
        </pc:picChg>
        <pc:picChg chg="del">
          <ac:chgData name="Robert Bermejo" userId="592fd053-afe7-4846-b3d5-33f3c716818e" providerId="ADAL" clId="{06DB5332-496F-A74E-96B6-F6E6113519A6}" dt="2019-06-14T16:23:15.511" v="530" actId="478"/>
          <ac:picMkLst>
            <pc:docMk/>
            <pc:sldMk cId="3039479775" sldId="3751"/>
            <ac:picMk id="45" creationId="{ADEA7EEA-0601-4819-BE04-BFE34D31B0CF}"/>
          </ac:picMkLst>
        </pc:picChg>
        <pc:picChg chg="del">
          <ac:chgData name="Robert Bermejo" userId="592fd053-afe7-4846-b3d5-33f3c716818e" providerId="ADAL" clId="{06DB5332-496F-A74E-96B6-F6E6113519A6}" dt="2019-06-14T16:23:15.511" v="530" actId="478"/>
          <ac:picMkLst>
            <pc:docMk/>
            <pc:sldMk cId="3039479775" sldId="3751"/>
            <ac:picMk id="69" creationId="{C61E124F-08B2-4198-9AF8-1301EE7BBE4C}"/>
          </ac:picMkLst>
        </pc:picChg>
        <pc:picChg chg="del">
          <ac:chgData name="Robert Bermejo" userId="592fd053-afe7-4846-b3d5-33f3c716818e" providerId="ADAL" clId="{06DB5332-496F-A74E-96B6-F6E6113519A6}" dt="2019-06-14T16:23:15.511" v="530" actId="478"/>
          <ac:picMkLst>
            <pc:docMk/>
            <pc:sldMk cId="3039479775" sldId="3751"/>
            <ac:picMk id="71" creationId="{16B1101F-9EA5-4CCE-9D4F-D2A2F2D1B384}"/>
          </ac:picMkLst>
        </pc:picChg>
        <pc:picChg chg="del">
          <ac:chgData name="Robert Bermejo" userId="592fd053-afe7-4846-b3d5-33f3c716818e" providerId="ADAL" clId="{06DB5332-496F-A74E-96B6-F6E6113519A6}" dt="2019-06-14T16:23:15.511" v="530" actId="478"/>
          <ac:picMkLst>
            <pc:docMk/>
            <pc:sldMk cId="3039479775" sldId="3751"/>
            <ac:picMk id="74" creationId="{9D71AFAA-60A8-4555-977F-FC7C746537DD}"/>
          </ac:picMkLst>
        </pc:picChg>
        <pc:picChg chg="del">
          <ac:chgData name="Robert Bermejo" userId="592fd053-afe7-4846-b3d5-33f3c716818e" providerId="ADAL" clId="{06DB5332-496F-A74E-96B6-F6E6113519A6}" dt="2019-06-14T16:23:15.511" v="530" actId="478"/>
          <ac:picMkLst>
            <pc:docMk/>
            <pc:sldMk cId="3039479775" sldId="3751"/>
            <ac:picMk id="76" creationId="{F33A2986-0958-4BFE-B3A1-B09B17C87A91}"/>
          </ac:picMkLst>
        </pc:picChg>
      </pc:sldChg>
      <pc:sldChg chg="del">
        <pc:chgData name="Robert Bermejo" userId="592fd053-afe7-4846-b3d5-33f3c716818e" providerId="ADAL" clId="{06DB5332-496F-A74E-96B6-F6E6113519A6}" dt="2019-06-14T15:48:24.530" v="81" actId="2696"/>
        <pc:sldMkLst>
          <pc:docMk/>
          <pc:sldMk cId="1133937693" sldId="3752"/>
        </pc:sldMkLst>
      </pc:sldChg>
      <pc:sldChg chg="modSp del">
        <pc:chgData name="Robert Bermejo" userId="592fd053-afe7-4846-b3d5-33f3c716818e" providerId="ADAL" clId="{06DB5332-496F-A74E-96B6-F6E6113519A6}" dt="2019-06-14T15:50:08.421" v="90" actId="2696"/>
        <pc:sldMkLst>
          <pc:docMk/>
          <pc:sldMk cId="864855506" sldId="3753"/>
        </pc:sldMkLst>
        <pc:spChg chg="mod">
          <ac:chgData name="Robert Bermejo" userId="592fd053-afe7-4846-b3d5-33f3c716818e" providerId="ADAL" clId="{06DB5332-496F-A74E-96B6-F6E6113519A6}" dt="2019-06-14T15:50:06.066" v="89" actId="20577"/>
          <ac:spMkLst>
            <pc:docMk/>
            <pc:sldMk cId="864855506" sldId="3753"/>
            <ac:spMk id="2" creationId="{BF0788B0-3D5A-4D3D-AE38-D42958870D39}"/>
          </ac:spMkLst>
        </pc:spChg>
      </pc:sldChg>
      <pc:sldChg chg="delSp modSp">
        <pc:chgData name="Robert Bermejo" userId="592fd053-afe7-4846-b3d5-33f3c716818e" providerId="ADAL" clId="{06DB5332-496F-A74E-96B6-F6E6113519A6}" dt="2019-06-15T09:06:24.272" v="2866" actId="1076"/>
        <pc:sldMkLst>
          <pc:docMk/>
          <pc:sldMk cId="3970421764" sldId="3754"/>
        </pc:sldMkLst>
        <pc:spChg chg="mod">
          <ac:chgData name="Robert Bermejo" userId="592fd053-afe7-4846-b3d5-33f3c716818e" providerId="ADAL" clId="{06DB5332-496F-A74E-96B6-F6E6113519A6}" dt="2019-06-15T09:06:20.088" v="2865" actId="1076"/>
          <ac:spMkLst>
            <pc:docMk/>
            <pc:sldMk cId="3970421764" sldId="3754"/>
            <ac:spMk id="5" creationId="{ACBB8B40-F3D1-4331-B430-E127860A693D}"/>
          </ac:spMkLst>
        </pc:spChg>
        <pc:spChg chg="del mod">
          <ac:chgData name="Robert Bermejo" userId="592fd053-afe7-4846-b3d5-33f3c716818e" providerId="ADAL" clId="{06DB5332-496F-A74E-96B6-F6E6113519A6}" dt="2019-06-14T16:02:25.393" v="149" actId="478"/>
          <ac:spMkLst>
            <pc:docMk/>
            <pc:sldMk cId="3970421764" sldId="3754"/>
            <ac:spMk id="7" creationId="{5B233F29-D5A5-4DF5-AA87-020831D2ED66}"/>
          </ac:spMkLst>
        </pc:spChg>
        <pc:picChg chg="mod">
          <ac:chgData name="Robert Bermejo" userId="592fd053-afe7-4846-b3d5-33f3c716818e" providerId="ADAL" clId="{06DB5332-496F-A74E-96B6-F6E6113519A6}" dt="2019-06-15T09:06:24.272" v="2866" actId="1076"/>
          <ac:picMkLst>
            <pc:docMk/>
            <pc:sldMk cId="3970421764" sldId="3754"/>
            <ac:picMk id="4" creationId="{D91035AA-DD07-40B9-B70C-1EB6CA86E246}"/>
          </ac:picMkLst>
        </pc:picChg>
      </pc:sldChg>
      <pc:sldChg chg="addSp delSp modSp add">
        <pc:chgData name="Robert Bermejo" userId="592fd053-afe7-4846-b3d5-33f3c716818e" providerId="ADAL" clId="{06DB5332-496F-A74E-96B6-F6E6113519A6}" dt="2019-06-15T08:08:14.846" v="2838" actId="571"/>
        <pc:sldMkLst>
          <pc:docMk/>
          <pc:sldMk cId="1441337427" sldId="3755"/>
        </pc:sldMkLst>
        <pc:spChg chg="add del mod">
          <ac:chgData name="Robert Bermejo" userId="592fd053-afe7-4846-b3d5-33f3c716818e" providerId="ADAL" clId="{06DB5332-496F-A74E-96B6-F6E6113519A6}" dt="2019-06-14T16:01:31.704" v="145"/>
          <ac:spMkLst>
            <pc:docMk/>
            <pc:sldMk cId="1441337427" sldId="3755"/>
            <ac:spMk id="2" creationId="{062D114E-ECC2-B44B-866C-07B93ECC1A7E}"/>
          </ac:spMkLst>
        </pc:spChg>
        <pc:spChg chg="add del">
          <ac:chgData name="Robert Bermejo" userId="592fd053-afe7-4846-b3d5-33f3c716818e" providerId="ADAL" clId="{06DB5332-496F-A74E-96B6-F6E6113519A6}" dt="2019-06-14T15:50:24.865" v="91"/>
          <ac:spMkLst>
            <pc:docMk/>
            <pc:sldMk cId="1441337427" sldId="3755"/>
            <ac:spMk id="2" creationId="{29B07DF9-E773-A040-BDB3-987F7EF76D43}"/>
          </ac:spMkLst>
        </pc:spChg>
        <pc:spChg chg="add del">
          <ac:chgData name="Robert Bermejo" userId="592fd053-afe7-4846-b3d5-33f3c716818e" providerId="ADAL" clId="{06DB5332-496F-A74E-96B6-F6E6113519A6}" dt="2019-06-14T15:50:24.865" v="91"/>
          <ac:spMkLst>
            <pc:docMk/>
            <pc:sldMk cId="1441337427" sldId="3755"/>
            <ac:spMk id="3" creationId="{209469DF-DD4C-5C45-9F49-176580FE21D8}"/>
          </ac:spMkLst>
        </pc:spChg>
        <pc:spChg chg="add del mod">
          <ac:chgData name="Robert Bermejo" userId="592fd053-afe7-4846-b3d5-33f3c716818e" providerId="ADAL" clId="{06DB5332-496F-A74E-96B6-F6E6113519A6}" dt="2019-06-14T15:49:35.811" v="88"/>
          <ac:spMkLst>
            <pc:docMk/>
            <pc:sldMk cId="1441337427" sldId="3755"/>
            <ac:spMk id="4" creationId="{CED887D9-4CED-2243-8B76-35AA6F0934A1}"/>
          </ac:spMkLst>
        </pc:spChg>
        <pc:spChg chg="add del mod">
          <ac:chgData name="Robert Bermejo" userId="592fd053-afe7-4846-b3d5-33f3c716818e" providerId="ADAL" clId="{06DB5332-496F-A74E-96B6-F6E6113519A6}" dt="2019-06-14T15:49:35.811" v="88"/>
          <ac:spMkLst>
            <pc:docMk/>
            <pc:sldMk cId="1441337427" sldId="3755"/>
            <ac:spMk id="5" creationId="{CCE6D0B2-5D05-8747-85C0-C65B9EAA6388}"/>
          </ac:spMkLst>
        </pc:spChg>
        <pc:spChg chg="add mod">
          <ac:chgData name="Robert Bermejo" userId="592fd053-afe7-4846-b3d5-33f3c716818e" providerId="ADAL" clId="{06DB5332-496F-A74E-96B6-F6E6113519A6}" dt="2019-06-14T16:01:45.658" v="146" actId="1076"/>
          <ac:spMkLst>
            <pc:docMk/>
            <pc:sldMk cId="1441337427" sldId="3755"/>
            <ac:spMk id="5" creationId="{EE12706C-4645-6C40-953F-1910813AE7FB}"/>
          </ac:spMkLst>
        </pc:spChg>
        <pc:spChg chg="add del mod">
          <ac:chgData name="Robert Bermejo" userId="592fd053-afe7-4846-b3d5-33f3c716818e" providerId="ADAL" clId="{06DB5332-496F-A74E-96B6-F6E6113519A6}" dt="2019-06-14T15:49:35.811" v="88"/>
          <ac:spMkLst>
            <pc:docMk/>
            <pc:sldMk cId="1441337427" sldId="3755"/>
            <ac:spMk id="6" creationId="{F33EF86A-06FA-4C41-A3E6-68A5E33DE14B}"/>
          </ac:spMkLst>
        </pc:spChg>
        <pc:spChg chg="add mod">
          <ac:chgData name="Robert Bermejo" userId="592fd053-afe7-4846-b3d5-33f3c716818e" providerId="ADAL" clId="{06DB5332-496F-A74E-96B6-F6E6113519A6}" dt="2019-06-14T16:00:01.735" v="117" actId="20577"/>
          <ac:spMkLst>
            <pc:docMk/>
            <pc:sldMk cId="1441337427" sldId="3755"/>
            <ac:spMk id="7" creationId="{7D1853F0-ED37-4F4C-A4D5-27AF956EC50D}"/>
          </ac:spMkLst>
        </pc:spChg>
        <pc:spChg chg="add del mod">
          <ac:chgData name="Robert Bermejo" userId="592fd053-afe7-4846-b3d5-33f3c716818e" providerId="ADAL" clId="{06DB5332-496F-A74E-96B6-F6E6113519A6}" dt="2019-06-14T15:59:44.932" v="94" actId="478"/>
          <ac:spMkLst>
            <pc:docMk/>
            <pc:sldMk cId="1441337427" sldId="3755"/>
            <ac:spMk id="8" creationId="{57B67E90-C59D-9B4F-BC93-FA40429AE387}"/>
          </ac:spMkLst>
        </pc:spChg>
        <pc:spChg chg="add mod">
          <ac:chgData name="Robert Bermejo" userId="592fd053-afe7-4846-b3d5-33f3c716818e" providerId="ADAL" clId="{06DB5332-496F-A74E-96B6-F6E6113519A6}" dt="2019-06-15T08:08:14.846" v="2838" actId="571"/>
          <ac:spMkLst>
            <pc:docMk/>
            <pc:sldMk cId="1441337427" sldId="3755"/>
            <ac:spMk id="14" creationId="{FE3026AE-539B-1743-9A2D-FAD8013D07FE}"/>
          </ac:spMkLst>
        </pc:spChg>
        <pc:picChg chg="add mod">
          <ac:chgData name="Robert Bermejo" userId="592fd053-afe7-4846-b3d5-33f3c716818e" providerId="ADAL" clId="{06DB5332-496F-A74E-96B6-F6E6113519A6}" dt="2019-06-14T16:01:51.632" v="148" actId="1076"/>
          <ac:picMkLst>
            <pc:docMk/>
            <pc:sldMk cId="1441337427" sldId="3755"/>
            <ac:picMk id="4" creationId="{0C8D5FDE-6FD6-B946-9ACE-2979D4FCA080}"/>
          </ac:picMkLst>
        </pc:picChg>
        <pc:picChg chg="add mod">
          <ac:chgData name="Robert Bermejo" userId="592fd053-afe7-4846-b3d5-33f3c716818e" providerId="ADAL" clId="{06DB5332-496F-A74E-96B6-F6E6113519A6}" dt="2019-06-14T16:01:45.658" v="146" actId="1076"/>
          <ac:picMkLst>
            <pc:docMk/>
            <pc:sldMk cId="1441337427" sldId="3755"/>
            <ac:picMk id="6" creationId="{5CB65B55-8AF9-134F-B914-ED848D1612C1}"/>
          </ac:picMkLst>
        </pc:picChg>
        <pc:picChg chg="add mod">
          <ac:chgData name="Robert Bermejo" userId="592fd053-afe7-4846-b3d5-33f3c716818e" providerId="ADAL" clId="{06DB5332-496F-A74E-96B6-F6E6113519A6}" dt="2019-06-14T16:01:45.658" v="146" actId="1076"/>
          <ac:picMkLst>
            <pc:docMk/>
            <pc:sldMk cId="1441337427" sldId="3755"/>
            <ac:picMk id="9" creationId="{2C139780-735E-4E44-A274-0A76F1664F46}"/>
          </ac:picMkLst>
        </pc:picChg>
        <pc:picChg chg="add mod">
          <ac:chgData name="Robert Bermejo" userId="592fd053-afe7-4846-b3d5-33f3c716818e" providerId="ADAL" clId="{06DB5332-496F-A74E-96B6-F6E6113519A6}" dt="2019-06-14T16:01:45.658" v="146" actId="1076"/>
          <ac:picMkLst>
            <pc:docMk/>
            <pc:sldMk cId="1441337427" sldId="3755"/>
            <ac:picMk id="10" creationId="{852AE57A-FB27-AA42-ADEA-5EDA0969E6C0}"/>
          </ac:picMkLst>
        </pc:picChg>
        <pc:picChg chg="add mod">
          <ac:chgData name="Robert Bermejo" userId="592fd053-afe7-4846-b3d5-33f3c716818e" providerId="ADAL" clId="{06DB5332-496F-A74E-96B6-F6E6113519A6}" dt="2019-06-14T16:01:45.658" v="146" actId="1076"/>
          <ac:picMkLst>
            <pc:docMk/>
            <pc:sldMk cId="1441337427" sldId="3755"/>
            <ac:picMk id="11" creationId="{E87BEE06-48ED-0D4A-817C-D51B558A9367}"/>
          </ac:picMkLst>
        </pc:picChg>
        <pc:picChg chg="add mod">
          <ac:chgData name="Robert Bermejo" userId="592fd053-afe7-4846-b3d5-33f3c716818e" providerId="ADAL" clId="{06DB5332-496F-A74E-96B6-F6E6113519A6}" dt="2019-06-14T16:01:45.658" v="146" actId="1076"/>
          <ac:picMkLst>
            <pc:docMk/>
            <pc:sldMk cId="1441337427" sldId="3755"/>
            <ac:picMk id="12" creationId="{6ED77EFC-AFE7-F947-B6F2-41ED34793348}"/>
          </ac:picMkLst>
        </pc:picChg>
        <pc:picChg chg="add mod">
          <ac:chgData name="Robert Bermejo" userId="592fd053-afe7-4846-b3d5-33f3c716818e" providerId="ADAL" clId="{06DB5332-496F-A74E-96B6-F6E6113519A6}" dt="2019-06-14T16:01:45.658" v="146" actId="1076"/>
          <ac:picMkLst>
            <pc:docMk/>
            <pc:sldMk cId="1441337427" sldId="3755"/>
            <ac:picMk id="13" creationId="{113DD9A5-5957-9F45-80CE-FB13A0C60136}"/>
          </ac:picMkLst>
        </pc:picChg>
      </pc:sldChg>
      <pc:sldChg chg="addSp delSp modSp add">
        <pc:chgData name="Robert Bermejo" userId="592fd053-afe7-4846-b3d5-33f3c716818e" providerId="ADAL" clId="{06DB5332-496F-A74E-96B6-F6E6113519A6}" dt="2019-06-15T09:05:15.438" v="2855" actId="20577"/>
        <pc:sldMkLst>
          <pc:docMk/>
          <pc:sldMk cId="2637202974" sldId="3756"/>
        </pc:sldMkLst>
        <pc:spChg chg="del">
          <ac:chgData name="Robert Bermejo" userId="592fd053-afe7-4846-b3d5-33f3c716818e" providerId="ADAL" clId="{06DB5332-496F-A74E-96B6-F6E6113519A6}" dt="2019-06-14T16:12:11.806" v="206"/>
          <ac:spMkLst>
            <pc:docMk/>
            <pc:sldMk cId="2637202974" sldId="3756"/>
            <ac:spMk id="2" creationId="{00D681B7-F678-5043-9228-F1FCFB57F2FC}"/>
          </ac:spMkLst>
        </pc:spChg>
        <pc:spChg chg="add del mod">
          <ac:chgData name="Robert Bermejo" userId="592fd053-afe7-4846-b3d5-33f3c716818e" providerId="ADAL" clId="{06DB5332-496F-A74E-96B6-F6E6113519A6}" dt="2019-06-14T16:12:15.272" v="207"/>
          <ac:spMkLst>
            <pc:docMk/>
            <pc:sldMk cId="2637202974" sldId="3756"/>
            <ac:spMk id="3" creationId="{FEDBA193-EBC7-7B4D-B896-01572926A565}"/>
          </ac:spMkLst>
        </pc:spChg>
        <pc:spChg chg="add del mod">
          <ac:chgData name="Robert Bermejo" userId="592fd053-afe7-4846-b3d5-33f3c716818e" providerId="ADAL" clId="{06DB5332-496F-A74E-96B6-F6E6113519A6}" dt="2019-06-14T16:12:15.272" v="207"/>
          <ac:spMkLst>
            <pc:docMk/>
            <pc:sldMk cId="2637202974" sldId="3756"/>
            <ac:spMk id="4" creationId="{17D47A6C-7D86-AE45-A5E3-649EFB0A0047}"/>
          </ac:spMkLst>
        </pc:spChg>
        <pc:spChg chg="add mod">
          <ac:chgData name="Robert Bermejo" userId="592fd053-afe7-4846-b3d5-33f3c716818e" providerId="ADAL" clId="{06DB5332-496F-A74E-96B6-F6E6113519A6}" dt="2019-06-14T16:19:07.763" v="237" actId="20577"/>
          <ac:spMkLst>
            <pc:docMk/>
            <pc:sldMk cId="2637202974" sldId="3756"/>
            <ac:spMk id="5" creationId="{437B3589-B65B-7449-A024-E7B49101C992}"/>
          </ac:spMkLst>
        </pc:spChg>
        <pc:spChg chg="add mod">
          <ac:chgData name="Robert Bermejo" userId="592fd053-afe7-4846-b3d5-33f3c716818e" providerId="ADAL" clId="{06DB5332-496F-A74E-96B6-F6E6113519A6}" dt="2019-06-15T09:05:15.438" v="2855" actId="20577"/>
          <ac:spMkLst>
            <pc:docMk/>
            <pc:sldMk cId="2637202974" sldId="3756"/>
            <ac:spMk id="6" creationId="{48B465F6-12F1-E244-8A8C-AB403DB9B85D}"/>
          </ac:spMkLst>
        </pc:spChg>
        <pc:spChg chg="add del">
          <ac:chgData name="Robert Bermejo" userId="592fd053-afe7-4846-b3d5-33f3c716818e" providerId="ADAL" clId="{06DB5332-496F-A74E-96B6-F6E6113519A6}" dt="2019-06-14T16:35:38.080" v="659"/>
          <ac:spMkLst>
            <pc:docMk/>
            <pc:sldMk cId="2637202974" sldId="3756"/>
            <ac:spMk id="7" creationId="{DEC944F5-014D-9747-AEDB-D7C2260F54A4}"/>
          </ac:spMkLst>
        </pc:spChg>
      </pc:sldChg>
      <pc:sldChg chg="addSp delSp modSp add">
        <pc:chgData name="Robert Bermejo" userId="592fd053-afe7-4846-b3d5-33f3c716818e" providerId="ADAL" clId="{06DB5332-496F-A74E-96B6-F6E6113519A6}" dt="2019-06-14T17:25:12.150" v="2096" actId="14100"/>
        <pc:sldMkLst>
          <pc:docMk/>
          <pc:sldMk cId="611760356" sldId="3757"/>
        </pc:sldMkLst>
        <pc:spChg chg="mod">
          <ac:chgData name="Robert Bermejo" userId="592fd053-afe7-4846-b3d5-33f3c716818e" providerId="ADAL" clId="{06DB5332-496F-A74E-96B6-F6E6113519A6}" dt="2019-06-14T16:28:51.157" v="550" actId="20577"/>
          <ac:spMkLst>
            <pc:docMk/>
            <pc:sldMk cId="611760356" sldId="3757"/>
            <ac:spMk id="2" creationId="{7B459CED-D78A-084D-9F64-A754713072C5}"/>
          </ac:spMkLst>
        </pc:spChg>
        <pc:spChg chg="add del mod">
          <ac:chgData name="Robert Bermejo" userId="592fd053-afe7-4846-b3d5-33f3c716818e" providerId="ADAL" clId="{06DB5332-496F-A74E-96B6-F6E6113519A6}" dt="2019-06-14T16:22:20.085" v="524" actId="478"/>
          <ac:spMkLst>
            <pc:docMk/>
            <pc:sldMk cId="611760356" sldId="3757"/>
            <ac:spMk id="3" creationId="{E13A6509-953B-5441-BE68-8F65EDC6664C}"/>
          </ac:spMkLst>
        </pc:spChg>
        <pc:picChg chg="add del mod">
          <ac:chgData name="Robert Bermejo" userId="592fd053-afe7-4846-b3d5-33f3c716818e" providerId="ADAL" clId="{06DB5332-496F-A74E-96B6-F6E6113519A6}" dt="2019-06-14T16:23:00.449" v="527" actId="478"/>
          <ac:picMkLst>
            <pc:docMk/>
            <pc:sldMk cId="611760356" sldId="3757"/>
            <ac:picMk id="4" creationId="{C7BC7F62-6A8C-C146-839B-CA2342FD813F}"/>
          </ac:picMkLst>
        </pc:picChg>
        <pc:picChg chg="add del mod">
          <ac:chgData name="Robert Bermejo" userId="592fd053-afe7-4846-b3d5-33f3c716818e" providerId="ADAL" clId="{06DB5332-496F-A74E-96B6-F6E6113519A6}" dt="2019-06-14T16:28:27.469" v="535" actId="478"/>
          <ac:picMkLst>
            <pc:docMk/>
            <pc:sldMk cId="611760356" sldId="3757"/>
            <ac:picMk id="5" creationId="{18E91E66-E66A-2547-BBD1-14194BA0FD0B}"/>
          </ac:picMkLst>
        </pc:picChg>
        <pc:picChg chg="add mod">
          <ac:chgData name="Robert Bermejo" userId="592fd053-afe7-4846-b3d5-33f3c716818e" providerId="ADAL" clId="{06DB5332-496F-A74E-96B6-F6E6113519A6}" dt="2019-06-14T16:29:53.437" v="559" actId="1076"/>
          <ac:picMkLst>
            <pc:docMk/>
            <pc:sldMk cId="611760356" sldId="3757"/>
            <ac:picMk id="6" creationId="{C3CE51BB-1EF5-3F40-B370-289370FB9FA5}"/>
          </ac:picMkLst>
        </pc:picChg>
        <pc:picChg chg="add del mod">
          <ac:chgData name="Robert Bermejo" userId="592fd053-afe7-4846-b3d5-33f3c716818e" providerId="ADAL" clId="{06DB5332-496F-A74E-96B6-F6E6113519A6}" dt="2019-06-14T17:25:02.533" v="2092" actId="478"/>
          <ac:picMkLst>
            <pc:docMk/>
            <pc:sldMk cId="611760356" sldId="3757"/>
            <ac:picMk id="7" creationId="{15989BF1-FC5C-034F-95E1-633C4ABF1732}"/>
          </ac:picMkLst>
        </pc:picChg>
        <pc:picChg chg="add mod">
          <ac:chgData name="Robert Bermejo" userId="592fd053-afe7-4846-b3d5-33f3c716818e" providerId="ADAL" clId="{06DB5332-496F-A74E-96B6-F6E6113519A6}" dt="2019-06-14T17:25:12.150" v="2096" actId="14100"/>
          <ac:picMkLst>
            <pc:docMk/>
            <pc:sldMk cId="611760356" sldId="3757"/>
            <ac:picMk id="8" creationId="{382B418F-893B-DF48-BABD-4E76B7E710D4}"/>
          </ac:picMkLst>
        </pc:picChg>
      </pc:sldChg>
      <pc:sldChg chg="delSp add del">
        <pc:chgData name="Robert Bermejo" userId="592fd053-afe7-4846-b3d5-33f3c716818e" providerId="ADAL" clId="{06DB5332-496F-A74E-96B6-F6E6113519A6}" dt="2019-06-14T17:35:53.830" v="2434" actId="2696"/>
        <pc:sldMkLst>
          <pc:docMk/>
          <pc:sldMk cId="3150236672" sldId="3758"/>
        </pc:sldMkLst>
        <pc:spChg chg="del">
          <ac:chgData name="Robert Bermejo" userId="592fd053-afe7-4846-b3d5-33f3c716818e" providerId="ADAL" clId="{06DB5332-496F-A74E-96B6-F6E6113519A6}" dt="2019-06-14T16:31:06.361" v="598" actId="478"/>
          <ac:spMkLst>
            <pc:docMk/>
            <pc:sldMk cId="3150236672" sldId="3758"/>
            <ac:spMk id="2" creationId="{9119AB32-A1B4-704C-B631-7AB1CD6B0339}"/>
          </ac:spMkLst>
        </pc:spChg>
      </pc:sldChg>
      <pc:sldChg chg="addSp delSp modSp add">
        <pc:chgData name="Robert Bermejo" userId="592fd053-afe7-4846-b3d5-33f3c716818e" providerId="ADAL" clId="{06DB5332-496F-A74E-96B6-F6E6113519A6}" dt="2019-06-15T09:26:25.487" v="2872" actId="1076"/>
        <pc:sldMkLst>
          <pc:docMk/>
          <pc:sldMk cId="45032535" sldId="3759"/>
        </pc:sldMkLst>
        <pc:spChg chg="mod">
          <ac:chgData name="Robert Bermejo" userId="592fd053-afe7-4846-b3d5-33f3c716818e" providerId="ADAL" clId="{06DB5332-496F-A74E-96B6-F6E6113519A6}" dt="2019-06-14T16:35:28.175" v="657" actId="20577"/>
          <ac:spMkLst>
            <pc:docMk/>
            <pc:sldMk cId="45032535" sldId="3759"/>
            <ac:spMk id="2" creationId="{7B459CED-D78A-084D-9F64-A754713072C5}"/>
          </ac:spMkLst>
        </pc:spChg>
        <pc:spChg chg="add mod">
          <ac:chgData name="Robert Bermejo" userId="592fd053-afe7-4846-b3d5-33f3c716818e" providerId="ADAL" clId="{06DB5332-496F-A74E-96B6-F6E6113519A6}" dt="2019-06-15T09:05:49.129" v="2861" actId="1076"/>
          <ac:spMkLst>
            <pc:docMk/>
            <pc:sldMk cId="45032535" sldId="3759"/>
            <ac:spMk id="5" creationId="{CDBA1561-B92C-BB49-B8D3-5E5FDD9B2991}"/>
          </ac:spMkLst>
        </pc:spChg>
        <pc:picChg chg="add del mod">
          <ac:chgData name="Robert Bermejo" userId="592fd053-afe7-4846-b3d5-33f3c716818e" providerId="ADAL" clId="{06DB5332-496F-A74E-96B6-F6E6113519A6}" dt="2019-06-14T16:57:30.848" v="1071" actId="478"/>
          <ac:picMkLst>
            <pc:docMk/>
            <pc:sldMk cId="45032535" sldId="3759"/>
            <ac:picMk id="3" creationId="{165BCDA0-F9DF-9542-B113-ED87612C74D1}"/>
          </ac:picMkLst>
        </pc:picChg>
        <pc:picChg chg="add del mod">
          <ac:chgData name="Robert Bermejo" userId="592fd053-afe7-4846-b3d5-33f3c716818e" providerId="ADAL" clId="{06DB5332-496F-A74E-96B6-F6E6113519A6}" dt="2019-06-14T17:25:56.920" v="2097" actId="478"/>
          <ac:picMkLst>
            <pc:docMk/>
            <pc:sldMk cId="45032535" sldId="3759"/>
            <ac:picMk id="4" creationId="{B4F48A52-5FE0-D544-B046-9911E6B2137F}"/>
          </ac:picMkLst>
        </pc:picChg>
        <pc:picChg chg="del">
          <ac:chgData name="Robert Bermejo" userId="592fd053-afe7-4846-b3d5-33f3c716818e" providerId="ADAL" clId="{06DB5332-496F-A74E-96B6-F6E6113519A6}" dt="2019-06-14T16:31:22.117" v="600" actId="478"/>
          <ac:picMkLst>
            <pc:docMk/>
            <pc:sldMk cId="45032535" sldId="3759"/>
            <ac:picMk id="6" creationId="{C3CE51BB-1EF5-3F40-B370-289370FB9FA5}"/>
          </ac:picMkLst>
        </pc:picChg>
        <pc:picChg chg="del">
          <ac:chgData name="Robert Bermejo" userId="592fd053-afe7-4846-b3d5-33f3c716818e" providerId="ADAL" clId="{06DB5332-496F-A74E-96B6-F6E6113519A6}" dt="2019-06-14T16:31:25.818" v="601" actId="478"/>
          <ac:picMkLst>
            <pc:docMk/>
            <pc:sldMk cId="45032535" sldId="3759"/>
            <ac:picMk id="7" creationId="{15989BF1-FC5C-034F-95E1-633C4ABF1732}"/>
          </ac:picMkLst>
        </pc:picChg>
        <pc:picChg chg="add del mod">
          <ac:chgData name="Robert Bermejo" userId="592fd053-afe7-4846-b3d5-33f3c716818e" providerId="ADAL" clId="{06DB5332-496F-A74E-96B6-F6E6113519A6}" dt="2019-06-14T17:20:42.314" v="2074" actId="478"/>
          <ac:picMkLst>
            <pc:docMk/>
            <pc:sldMk cId="45032535" sldId="3759"/>
            <ac:picMk id="8" creationId="{477EB888-971D-2D45-9095-DD7446480362}"/>
          </ac:picMkLst>
        </pc:picChg>
        <pc:picChg chg="add mod">
          <ac:chgData name="Robert Bermejo" userId="592fd053-afe7-4846-b3d5-33f3c716818e" providerId="ADAL" clId="{06DB5332-496F-A74E-96B6-F6E6113519A6}" dt="2019-06-15T09:26:25.487" v="2872" actId="1076"/>
          <ac:picMkLst>
            <pc:docMk/>
            <pc:sldMk cId="45032535" sldId="3759"/>
            <ac:picMk id="9" creationId="{E5C7BBB6-D031-024B-8583-D84F84A203FA}"/>
          </ac:picMkLst>
        </pc:picChg>
      </pc:sldChg>
      <pc:sldChg chg="addSp delSp modSp add ord">
        <pc:chgData name="Robert Bermejo" userId="592fd053-afe7-4846-b3d5-33f3c716818e" providerId="ADAL" clId="{06DB5332-496F-A74E-96B6-F6E6113519A6}" dt="2019-06-15T10:02:04.852" v="2876" actId="313"/>
        <pc:sldMkLst>
          <pc:docMk/>
          <pc:sldMk cId="658146631" sldId="3760"/>
        </pc:sldMkLst>
        <pc:spChg chg="mod">
          <ac:chgData name="Robert Bermejo" userId="592fd053-afe7-4846-b3d5-33f3c716818e" providerId="ADAL" clId="{06DB5332-496F-A74E-96B6-F6E6113519A6}" dt="2019-06-14T16:58:47.782" v="1105" actId="20577"/>
          <ac:spMkLst>
            <pc:docMk/>
            <pc:sldMk cId="658146631" sldId="3760"/>
            <ac:spMk id="5" creationId="{437B3589-B65B-7449-A024-E7B49101C992}"/>
          </ac:spMkLst>
        </pc:spChg>
        <pc:spChg chg="add del mod">
          <ac:chgData name="Robert Bermejo" userId="592fd053-afe7-4846-b3d5-33f3c716818e" providerId="ADAL" clId="{06DB5332-496F-A74E-96B6-F6E6113519A6}" dt="2019-06-15T10:02:04.852" v="2876" actId="313"/>
          <ac:spMkLst>
            <pc:docMk/>
            <pc:sldMk cId="658146631" sldId="3760"/>
            <ac:spMk id="6" creationId="{48B465F6-12F1-E244-8A8C-AB403DB9B85D}"/>
          </ac:spMkLst>
        </pc:spChg>
      </pc:sldChg>
      <pc:sldChg chg="addSp modSp add">
        <pc:chgData name="Robert Bermejo" userId="592fd053-afe7-4846-b3d5-33f3c716818e" providerId="ADAL" clId="{06DB5332-496F-A74E-96B6-F6E6113519A6}" dt="2019-06-15T09:26:39.823" v="2875" actId="1076"/>
        <pc:sldMkLst>
          <pc:docMk/>
          <pc:sldMk cId="2071317755" sldId="3761"/>
        </pc:sldMkLst>
        <pc:spChg chg="mod">
          <ac:chgData name="Robert Bermejo" userId="592fd053-afe7-4846-b3d5-33f3c716818e" providerId="ADAL" clId="{06DB5332-496F-A74E-96B6-F6E6113519A6}" dt="2019-06-14T17:14:06.474" v="1685" actId="20577"/>
          <ac:spMkLst>
            <pc:docMk/>
            <pc:sldMk cId="2071317755" sldId="3761"/>
            <ac:spMk id="5" creationId="{437B3589-B65B-7449-A024-E7B49101C992}"/>
          </ac:spMkLst>
        </pc:spChg>
        <pc:spChg chg="mod">
          <ac:chgData name="Robert Bermejo" userId="592fd053-afe7-4846-b3d5-33f3c716818e" providerId="ADAL" clId="{06DB5332-496F-A74E-96B6-F6E6113519A6}" dt="2019-06-14T17:16:02.581" v="1922" actId="5793"/>
          <ac:spMkLst>
            <pc:docMk/>
            <pc:sldMk cId="2071317755" sldId="3761"/>
            <ac:spMk id="6" creationId="{48B465F6-12F1-E244-8A8C-AB403DB9B85D}"/>
          </ac:spMkLst>
        </pc:spChg>
        <pc:picChg chg="add mod">
          <ac:chgData name="Robert Bermejo" userId="592fd053-afe7-4846-b3d5-33f3c716818e" providerId="ADAL" clId="{06DB5332-496F-A74E-96B6-F6E6113519A6}" dt="2019-06-15T09:26:39.823" v="2875" actId="1076"/>
          <ac:picMkLst>
            <pc:docMk/>
            <pc:sldMk cId="2071317755" sldId="3761"/>
            <ac:picMk id="2" creationId="{4F5E542A-F25B-C44F-BBC2-C63780522903}"/>
          </ac:picMkLst>
        </pc:picChg>
      </pc:sldChg>
      <pc:sldChg chg="addSp delSp modSp add ord">
        <pc:chgData name="Robert Bermejo" userId="592fd053-afe7-4846-b3d5-33f3c716818e" providerId="ADAL" clId="{06DB5332-496F-A74E-96B6-F6E6113519A6}" dt="2019-06-15T10:02:36.857" v="2885" actId="20577"/>
        <pc:sldMkLst>
          <pc:docMk/>
          <pc:sldMk cId="895742180" sldId="3762"/>
        </pc:sldMkLst>
        <pc:spChg chg="mod">
          <ac:chgData name="Robert Bermejo" userId="592fd053-afe7-4846-b3d5-33f3c716818e" providerId="ADAL" clId="{06DB5332-496F-A74E-96B6-F6E6113519A6}" dt="2019-06-14T17:17:44.525" v="1960" actId="14100"/>
          <ac:spMkLst>
            <pc:docMk/>
            <pc:sldMk cId="895742180" sldId="3762"/>
            <ac:spMk id="2" creationId="{7B459CED-D78A-084D-9F64-A754713072C5}"/>
          </ac:spMkLst>
        </pc:spChg>
        <pc:spChg chg="mod">
          <ac:chgData name="Robert Bermejo" userId="592fd053-afe7-4846-b3d5-33f3c716818e" providerId="ADAL" clId="{06DB5332-496F-A74E-96B6-F6E6113519A6}" dt="2019-06-15T10:02:36.857" v="2885" actId="20577"/>
          <ac:spMkLst>
            <pc:docMk/>
            <pc:sldMk cId="895742180" sldId="3762"/>
            <ac:spMk id="5" creationId="{CDBA1561-B92C-BB49-B8D3-5E5FDD9B2991}"/>
          </ac:spMkLst>
        </pc:spChg>
        <pc:picChg chg="add del mod">
          <ac:chgData name="Robert Bermejo" userId="592fd053-afe7-4846-b3d5-33f3c716818e" providerId="ADAL" clId="{06DB5332-496F-A74E-96B6-F6E6113519A6}" dt="2019-06-14T17:26:20.871" v="2109" actId="478"/>
          <ac:picMkLst>
            <pc:docMk/>
            <pc:sldMk cId="895742180" sldId="3762"/>
            <ac:picMk id="3" creationId="{1B74BCC8-A8A8-7B4C-A355-0FB46A6AFD46}"/>
          </ac:picMkLst>
        </pc:picChg>
        <pc:picChg chg="del">
          <ac:chgData name="Robert Bermejo" userId="592fd053-afe7-4846-b3d5-33f3c716818e" providerId="ADAL" clId="{06DB5332-496F-A74E-96B6-F6E6113519A6}" dt="2019-06-14T17:16:46.496" v="1951" actId="478"/>
          <ac:picMkLst>
            <pc:docMk/>
            <pc:sldMk cId="895742180" sldId="3762"/>
            <ac:picMk id="4" creationId="{B4F48A52-5FE0-D544-B046-9911E6B2137F}"/>
          </ac:picMkLst>
        </pc:picChg>
        <pc:picChg chg="add del mod">
          <ac:chgData name="Robert Bermejo" userId="592fd053-afe7-4846-b3d5-33f3c716818e" providerId="ADAL" clId="{06DB5332-496F-A74E-96B6-F6E6113519A6}" dt="2019-06-14T17:26:13.106" v="2105"/>
          <ac:picMkLst>
            <pc:docMk/>
            <pc:sldMk cId="895742180" sldId="3762"/>
            <ac:picMk id="6" creationId="{42CBA4E1-282B-764F-8CB9-32D6B25ED10B}"/>
          </ac:picMkLst>
        </pc:picChg>
        <pc:picChg chg="add mod">
          <ac:chgData name="Robert Bermejo" userId="592fd053-afe7-4846-b3d5-33f3c716818e" providerId="ADAL" clId="{06DB5332-496F-A74E-96B6-F6E6113519A6}" dt="2019-06-14T17:26:27.324" v="2112" actId="1076"/>
          <ac:picMkLst>
            <pc:docMk/>
            <pc:sldMk cId="895742180" sldId="3762"/>
            <ac:picMk id="7" creationId="{338AD4B6-96E0-3847-A0AE-DD2A9F39DD4F}"/>
          </ac:picMkLst>
        </pc:picChg>
        <pc:picChg chg="del">
          <ac:chgData name="Robert Bermejo" userId="592fd053-afe7-4846-b3d5-33f3c716818e" providerId="ADAL" clId="{06DB5332-496F-A74E-96B6-F6E6113519A6}" dt="2019-06-14T17:16:47.454" v="1952" actId="478"/>
          <ac:picMkLst>
            <pc:docMk/>
            <pc:sldMk cId="895742180" sldId="3762"/>
            <ac:picMk id="8" creationId="{477EB888-971D-2D45-9095-DD7446480362}"/>
          </ac:picMkLst>
        </pc:picChg>
      </pc:sldChg>
      <pc:sldChg chg="addSp delSp modSp add">
        <pc:chgData name="Robert Bermejo" userId="592fd053-afe7-4846-b3d5-33f3c716818e" providerId="ADAL" clId="{06DB5332-496F-A74E-96B6-F6E6113519A6}" dt="2019-06-14T17:34:07.075" v="2433" actId="14100"/>
        <pc:sldMkLst>
          <pc:docMk/>
          <pc:sldMk cId="1496179470" sldId="3763"/>
        </pc:sldMkLst>
        <pc:spChg chg="mod">
          <ac:chgData name="Robert Bermejo" userId="592fd053-afe7-4846-b3d5-33f3c716818e" providerId="ADAL" clId="{06DB5332-496F-A74E-96B6-F6E6113519A6}" dt="2019-06-14T17:27:09.457" v="2151" actId="20577"/>
          <ac:spMkLst>
            <pc:docMk/>
            <pc:sldMk cId="1496179470" sldId="3763"/>
            <ac:spMk id="2" creationId="{7B459CED-D78A-084D-9F64-A754713072C5}"/>
          </ac:spMkLst>
        </pc:spChg>
        <pc:spChg chg="mod">
          <ac:chgData name="Robert Bermejo" userId="592fd053-afe7-4846-b3d5-33f3c716818e" providerId="ADAL" clId="{06DB5332-496F-A74E-96B6-F6E6113519A6}" dt="2019-06-14T17:32:55.890" v="2283" actId="1076"/>
          <ac:spMkLst>
            <pc:docMk/>
            <pc:sldMk cId="1496179470" sldId="3763"/>
            <ac:spMk id="5" creationId="{CDBA1561-B92C-BB49-B8D3-5E5FDD9B2991}"/>
          </ac:spMkLst>
        </pc:spChg>
        <pc:spChg chg="add mod">
          <ac:chgData name="Robert Bermejo" userId="592fd053-afe7-4846-b3d5-33f3c716818e" providerId="ADAL" clId="{06DB5332-496F-A74E-96B6-F6E6113519A6}" dt="2019-06-14T17:34:07.075" v="2433" actId="14100"/>
          <ac:spMkLst>
            <pc:docMk/>
            <pc:sldMk cId="1496179470" sldId="3763"/>
            <ac:spMk id="6" creationId="{C51E29ED-C71D-EF48-9886-B3761A17E503}"/>
          </ac:spMkLst>
        </pc:spChg>
        <pc:spChg chg="add mod">
          <ac:chgData name="Robert Bermejo" userId="592fd053-afe7-4846-b3d5-33f3c716818e" providerId="ADAL" clId="{06DB5332-496F-A74E-96B6-F6E6113519A6}" dt="2019-06-14T17:33:19.016" v="2288" actId="571"/>
          <ac:spMkLst>
            <pc:docMk/>
            <pc:sldMk cId="1496179470" sldId="3763"/>
            <ac:spMk id="8" creationId="{EAF3387D-F75D-514E-BABC-13EB2C02D5A5}"/>
          </ac:spMkLst>
        </pc:spChg>
        <pc:picChg chg="add mod">
          <ac:chgData name="Robert Bermejo" userId="592fd053-afe7-4846-b3d5-33f3c716818e" providerId="ADAL" clId="{06DB5332-496F-A74E-96B6-F6E6113519A6}" dt="2019-06-14T17:32:57.473" v="2284" actId="1076"/>
          <ac:picMkLst>
            <pc:docMk/>
            <pc:sldMk cId="1496179470" sldId="3763"/>
            <ac:picMk id="3" creationId="{64D6666E-0C6D-BB43-9693-1F2B7898169E}"/>
          </ac:picMkLst>
        </pc:picChg>
        <pc:picChg chg="del">
          <ac:chgData name="Robert Bermejo" userId="592fd053-afe7-4846-b3d5-33f3c716818e" providerId="ADAL" clId="{06DB5332-496F-A74E-96B6-F6E6113519A6}" dt="2019-06-14T17:27:24.483" v="2152" actId="478"/>
          <ac:picMkLst>
            <pc:docMk/>
            <pc:sldMk cId="1496179470" sldId="3763"/>
            <ac:picMk id="7" creationId="{338AD4B6-96E0-3847-A0AE-DD2A9F39DD4F}"/>
          </ac:picMkLst>
        </pc:picChg>
      </pc:sldChg>
      <pc:sldChg chg="addSp delSp modSp add">
        <pc:chgData name="Robert Bermejo" userId="592fd053-afe7-4846-b3d5-33f3c716818e" providerId="ADAL" clId="{06DB5332-496F-A74E-96B6-F6E6113519A6}" dt="2019-06-15T10:03:28.420" v="2887" actId="20577"/>
        <pc:sldMkLst>
          <pc:docMk/>
          <pc:sldMk cId="3233233335" sldId="3764"/>
        </pc:sldMkLst>
        <pc:spChg chg="mod">
          <ac:chgData name="Robert Bermejo" userId="592fd053-afe7-4846-b3d5-33f3c716818e" providerId="ADAL" clId="{06DB5332-496F-A74E-96B6-F6E6113519A6}" dt="2019-06-14T17:36:36.440" v="2469" actId="20577"/>
          <ac:spMkLst>
            <pc:docMk/>
            <pc:sldMk cId="3233233335" sldId="3764"/>
            <ac:spMk id="2" creationId="{7B459CED-D78A-084D-9F64-A754713072C5}"/>
          </ac:spMkLst>
        </pc:spChg>
        <pc:spChg chg="mod">
          <ac:chgData name="Robert Bermejo" userId="592fd053-afe7-4846-b3d5-33f3c716818e" providerId="ADAL" clId="{06DB5332-496F-A74E-96B6-F6E6113519A6}" dt="2019-06-15T10:03:28.420" v="2887" actId="20577"/>
          <ac:spMkLst>
            <pc:docMk/>
            <pc:sldMk cId="3233233335" sldId="3764"/>
            <ac:spMk id="5" creationId="{CDBA1561-B92C-BB49-B8D3-5E5FDD9B2991}"/>
          </ac:spMkLst>
        </pc:spChg>
        <pc:spChg chg="del">
          <ac:chgData name="Robert Bermejo" userId="592fd053-afe7-4846-b3d5-33f3c716818e" providerId="ADAL" clId="{06DB5332-496F-A74E-96B6-F6E6113519A6}" dt="2019-06-14T17:36:39.366" v="2470" actId="478"/>
          <ac:spMkLst>
            <pc:docMk/>
            <pc:sldMk cId="3233233335" sldId="3764"/>
            <ac:spMk id="6" creationId="{C51E29ED-C71D-EF48-9886-B3761A17E503}"/>
          </ac:spMkLst>
        </pc:spChg>
        <pc:picChg chg="del mod">
          <ac:chgData name="Robert Bermejo" userId="592fd053-afe7-4846-b3d5-33f3c716818e" providerId="ADAL" clId="{06DB5332-496F-A74E-96B6-F6E6113519A6}" dt="2019-06-14T17:40:51.948" v="2529" actId="478"/>
          <ac:picMkLst>
            <pc:docMk/>
            <pc:sldMk cId="3233233335" sldId="3764"/>
            <ac:picMk id="3" creationId="{64D6666E-0C6D-BB43-9693-1F2B7898169E}"/>
          </ac:picMkLst>
        </pc:picChg>
        <pc:picChg chg="add mod">
          <ac:chgData name="Robert Bermejo" userId="592fd053-afe7-4846-b3d5-33f3c716818e" providerId="ADAL" clId="{06DB5332-496F-A74E-96B6-F6E6113519A6}" dt="2019-06-14T17:45:53.680" v="2533" actId="1076"/>
          <ac:picMkLst>
            <pc:docMk/>
            <pc:sldMk cId="3233233335" sldId="3764"/>
            <ac:picMk id="4" creationId="{CC904D09-74F2-8A44-AF00-325ADEF8D986}"/>
          </ac:picMkLst>
        </pc:picChg>
      </pc:sldChg>
      <pc:sldChg chg="addSp delSp modSp add">
        <pc:chgData name="Robert Bermejo" userId="592fd053-afe7-4846-b3d5-33f3c716818e" providerId="ADAL" clId="{06DB5332-496F-A74E-96B6-F6E6113519A6}" dt="2019-06-15T10:04:44.137" v="2890" actId="20577"/>
        <pc:sldMkLst>
          <pc:docMk/>
          <pc:sldMk cId="731809722" sldId="3765"/>
        </pc:sldMkLst>
        <pc:spChg chg="mod">
          <ac:chgData name="Robert Bermejo" userId="592fd053-afe7-4846-b3d5-33f3c716818e" providerId="ADAL" clId="{06DB5332-496F-A74E-96B6-F6E6113519A6}" dt="2019-06-14T17:53:55.040" v="2610" actId="1076"/>
          <ac:spMkLst>
            <pc:docMk/>
            <pc:sldMk cId="731809722" sldId="3765"/>
            <ac:spMk id="2" creationId="{7B459CED-D78A-084D-9F64-A754713072C5}"/>
          </ac:spMkLst>
        </pc:spChg>
        <pc:spChg chg="mod">
          <ac:chgData name="Robert Bermejo" userId="592fd053-afe7-4846-b3d5-33f3c716818e" providerId="ADAL" clId="{06DB5332-496F-A74E-96B6-F6E6113519A6}" dt="2019-06-15T10:04:44.137" v="2890" actId="20577"/>
          <ac:spMkLst>
            <pc:docMk/>
            <pc:sldMk cId="731809722" sldId="3765"/>
            <ac:spMk id="5" creationId="{CDBA1561-B92C-BB49-B8D3-5E5FDD9B2991}"/>
          </ac:spMkLst>
        </pc:spChg>
        <pc:spChg chg="add del">
          <ac:chgData name="Robert Bermejo" userId="592fd053-afe7-4846-b3d5-33f3c716818e" providerId="ADAL" clId="{06DB5332-496F-A74E-96B6-F6E6113519A6}" dt="2019-06-14T17:54:44.762" v="2613"/>
          <ac:spMkLst>
            <pc:docMk/>
            <pc:sldMk cId="731809722" sldId="3765"/>
            <ac:spMk id="7" creationId="{57CB34B4-B5CF-B544-AD63-A1D55D389EB4}"/>
          </ac:spMkLst>
        </pc:spChg>
        <pc:picChg chg="add mod">
          <ac:chgData name="Robert Bermejo" userId="592fd053-afe7-4846-b3d5-33f3c716818e" providerId="ADAL" clId="{06DB5332-496F-A74E-96B6-F6E6113519A6}" dt="2019-06-14T17:53:33.227" v="2605" actId="14100"/>
          <ac:picMkLst>
            <pc:docMk/>
            <pc:sldMk cId="731809722" sldId="3765"/>
            <ac:picMk id="3" creationId="{4CC8D7CE-FB54-F64C-8A8E-32DF1A3A2F7A}"/>
          </ac:picMkLst>
        </pc:picChg>
        <pc:picChg chg="del">
          <ac:chgData name="Robert Bermejo" userId="592fd053-afe7-4846-b3d5-33f3c716818e" providerId="ADAL" clId="{06DB5332-496F-A74E-96B6-F6E6113519A6}" dt="2019-06-14T17:51:25.927" v="2535" actId="478"/>
          <ac:picMkLst>
            <pc:docMk/>
            <pc:sldMk cId="731809722" sldId="3765"/>
            <ac:picMk id="4" creationId="{CC904D09-74F2-8A44-AF00-325ADEF8D986}"/>
          </ac:picMkLst>
        </pc:picChg>
        <pc:picChg chg="add mod">
          <ac:chgData name="Robert Bermejo" userId="592fd053-afe7-4846-b3d5-33f3c716818e" providerId="ADAL" clId="{06DB5332-496F-A74E-96B6-F6E6113519A6}" dt="2019-06-14T17:53:37.671" v="2607" actId="1076"/>
          <ac:picMkLst>
            <pc:docMk/>
            <pc:sldMk cId="731809722" sldId="3765"/>
            <ac:picMk id="6" creationId="{BD56D48E-CB15-CA48-94CD-F54D1451ECD7}"/>
          </ac:picMkLst>
        </pc:picChg>
      </pc:sldChg>
      <pc:sldChg chg="addSp delSp modSp add">
        <pc:chgData name="Robert Bermejo" userId="592fd053-afe7-4846-b3d5-33f3c716818e" providerId="ADAL" clId="{06DB5332-496F-A74E-96B6-F6E6113519A6}" dt="2019-06-15T10:05:09.546" v="2900" actId="20577"/>
        <pc:sldMkLst>
          <pc:docMk/>
          <pc:sldMk cId="980348314" sldId="3766"/>
        </pc:sldMkLst>
        <pc:spChg chg="mod">
          <ac:chgData name="Robert Bermejo" userId="592fd053-afe7-4846-b3d5-33f3c716818e" providerId="ADAL" clId="{06DB5332-496F-A74E-96B6-F6E6113519A6}" dt="2019-06-14T17:55:02.600" v="2632" actId="20577"/>
          <ac:spMkLst>
            <pc:docMk/>
            <pc:sldMk cId="980348314" sldId="3766"/>
            <ac:spMk id="2" creationId="{7B459CED-D78A-084D-9F64-A754713072C5}"/>
          </ac:spMkLst>
        </pc:spChg>
        <pc:spChg chg="mod">
          <ac:chgData name="Robert Bermejo" userId="592fd053-afe7-4846-b3d5-33f3c716818e" providerId="ADAL" clId="{06DB5332-496F-A74E-96B6-F6E6113519A6}" dt="2019-06-15T10:05:09.546" v="2900" actId="20577"/>
          <ac:spMkLst>
            <pc:docMk/>
            <pc:sldMk cId="980348314" sldId="3766"/>
            <ac:spMk id="5" creationId="{CDBA1561-B92C-BB49-B8D3-5E5FDD9B2991}"/>
          </ac:spMkLst>
        </pc:spChg>
        <pc:spChg chg="add del">
          <ac:chgData name="Robert Bermejo" userId="592fd053-afe7-4846-b3d5-33f3c716818e" providerId="ADAL" clId="{06DB5332-496F-A74E-96B6-F6E6113519A6}" dt="2019-06-14T18:00:03.971" v="2781"/>
          <ac:spMkLst>
            <pc:docMk/>
            <pc:sldMk cId="980348314" sldId="3766"/>
            <ac:spMk id="7" creationId="{32E4C7E1-DD7C-284E-80C0-0F038829CC50}"/>
          </ac:spMkLst>
        </pc:spChg>
        <pc:picChg chg="del">
          <ac:chgData name="Robert Bermejo" userId="592fd053-afe7-4846-b3d5-33f3c716818e" providerId="ADAL" clId="{06DB5332-496F-A74E-96B6-F6E6113519A6}" dt="2019-06-14T17:55:41.834" v="2634" actId="478"/>
          <ac:picMkLst>
            <pc:docMk/>
            <pc:sldMk cId="980348314" sldId="3766"/>
            <ac:picMk id="3" creationId="{4CC8D7CE-FB54-F64C-8A8E-32DF1A3A2F7A}"/>
          </ac:picMkLst>
        </pc:picChg>
        <pc:picChg chg="add mod">
          <ac:chgData name="Robert Bermejo" userId="592fd053-afe7-4846-b3d5-33f3c716818e" providerId="ADAL" clId="{06DB5332-496F-A74E-96B6-F6E6113519A6}" dt="2019-06-14T17:55:45.943" v="2636" actId="1076"/>
          <ac:picMkLst>
            <pc:docMk/>
            <pc:sldMk cId="980348314" sldId="3766"/>
            <ac:picMk id="4" creationId="{EC3574EA-74FC-0049-A622-387CEE5948E4}"/>
          </ac:picMkLst>
        </pc:picChg>
        <pc:picChg chg="del">
          <ac:chgData name="Robert Bermejo" userId="592fd053-afe7-4846-b3d5-33f3c716818e" providerId="ADAL" clId="{06DB5332-496F-A74E-96B6-F6E6113519A6}" dt="2019-06-14T17:55:40.412" v="2633" actId="478"/>
          <ac:picMkLst>
            <pc:docMk/>
            <pc:sldMk cId="980348314" sldId="3766"/>
            <ac:picMk id="6" creationId="{BD56D48E-CB15-CA48-94CD-F54D1451ECD7}"/>
          </ac:picMkLst>
        </pc:picChg>
      </pc:sldChg>
      <pc:sldChg chg="addSp delSp modSp add">
        <pc:chgData name="Robert Bermejo" userId="592fd053-afe7-4846-b3d5-33f3c716818e" providerId="ADAL" clId="{06DB5332-496F-A74E-96B6-F6E6113519A6}" dt="2019-06-15T10:05:20.700" v="2901" actId="20577"/>
        <pc:sldMkLst>
          <pc:docMk/>
          <pc:sldMk cId="1213516010" sldId="3767"/>
        </pc:sldMkLst>
        <pc:spChg chg="mod">
          <ac:chgData name="Robert Bermejo" userId="592fd053-afe7-4846-b3d5-33f3c716818e" providerId="ADAL" clId="{06DB5332-496F-A74E-96B6-F6E6113519A6}" dt="2019-06-15T10:05:20.700" v="2901" actId="20577"/>
          <ac:spMkLst>
            <pc:docMk/>
            <pc:sldMk cId="1213516010" sldId="3767"/>
            <ac:spMk id="2" creationId="{7B459CED-D78A-084D-9F64-A754713072C5}"/>
          </ac:spMkLst>
        </pc:spChg>
        <pc:spChg chg="mod">
          <ac:chgData name="Robert Bermejo" userId="592fd053-afe7-4846-b3d5-33f3c716818e" providerId="ADAL" clId="{06DB5332-496F-A74E-96B6-F6E6113519A6}" dt="2019-06-14T18:00:11.648" v="2784" actId="20577"/>
          <ac:spMkLst>
            <pc:docMk/>
            <pc:sldMk cId="1213516010" sldId="3767"/>
            <ac:spMk id="5" creationId="{CDBA1561-B92C-BB49-B8D3-5E5FDD9B2991}"/>
          </ac:spMkLst>
        </pc:spChg>
        <pc:picChg chg="add mod">
          <ac:chgData name="Robert Bermejo" userId="592fd053-afe7-4846-b3d5-33f3c716818e" providerId="ADAL" clId="{06DB5332-496F-A74E-96B6-F6E6113519A6}" dt="2019-06-14T18:01:00.435" v="2812" actId="1076"/>
          <ac:picMkLst>
            <pc:docMk/>
            <pc:sldMk cId="1213516010" sldId="3767"/>
            <ac:picMk id="3" creationId="{0DE05F2B-722B-B44B-8741-94D2BC3E7694}"/>
          </ac:picMkLst>
        </pc:picChg>
        <pc:picChg chg="del">
          <ac:chgData name="Robert Bermejo" userId="592fd053-afe7-4846-b3d5-33f3c716818e" providerId="ADAL" clId="{06DB5332-496F-A74E-96B6-F6E6113519A6}" dt="2019-06-14T18:00:08.494" v="2783" actId="478"/>
          <ac:picMkLst>
            <pc:docMk/>
            <pc:sldMk cId="1213516010" sldId="3767"/>
            <ac:picMk id="4" creationId="{EC3574EA-74FC-0049-A622-387CEE5948E4}"/>
          </ac:picMkLst>
        </pc:picChg>
      </pc:sldChg>
      <pc:sldChg chg="addSp delSp modSp add">
        <pc:chgData name="Robert Bermejo" userId="592fd053-afe7-4846-b3d5-33f3c716818e" providerId="ADAL" clId="{06DB5332-496F-A74E-96B6-F6E6113519A6}" dt="2019-06-14T18:34:38.007" v="2826" actId="1076"/>
        <pc:sldMkLst>
          <pc:docMk/>
          <pc:sldMk cId="1414485150" sldId="3768"/>
        </pc:sldMkLst>
        <pc:spChg chg="mod">
          <ac:chgData name="Robert Bermejo" userId="592fd053-afe7-4846-b3d5-33f3c716818e" providerId="ADAL" clId="{06DB5332-496F-A74E-96B6-F6E6113519A6}" dt="2019-06-14T18:03:20.233" v="2822" actId="20577"/>
          <ac:spMkLst>
            <pc:docMk/>
            <pc:sldMk cId="1414485150" sldId="3768"/>
            <ac:spMk id="2" creationId="{7B459CED-D78A-084D-9F64-A754713072C5}"/>
          </ac:spMkLst>
        </pc:spChg>
        <pc:picChg chg="del">
          <ac:chgData name="Robert Bermejo" userId="592fd053-afe7-4846-b3d5-33f3c716818e" providerId="ADAL" clId="{06DB5332-496F-A74E-96B6-F6E6113519A6}" dt="2019-06-14T18:03:21.280" v="2823" actId="478"/>
          <ac:picMkLst>
            <pc:docMk/>
            <pc:sldMk cId="1414485150" sldId="3768"/>
            <ac:picMk id="3" creationId="{0DE05F2B-722B-B44B-8741-94D2BC3E7694}"/>
          </ac:picMkLst>
        </pc:picChg>
        <pc:picChg chg="add mod">
          <ac:chgData name="Robert Bermejo" userId="592fd053-afe7-4846-b3d5-33f3c716818e" providerId="ADAL" clId="{06DB5332-496F-A74E-96B6-F6E6113519A6}" dt="2019-06-14T18:34:38.007" v="2826" actId="1076"/>
          <ac:picMkLst>
            <pc:docMk/>
            <pc:sldMk cId="1414485150" sldId="3768"/>
            <ac:picMk id="4" creationId="{BE9E8AA7-6130-8846-8F00-87439841ACEE}"/>
          </ac:picMkLst>
        </pc:picChg>
      </pc:sldChg>
      <pc:sldChg chg="add del">
        <pc:chgData name="Robert Bermejo" userId="592fd053-afe7-4846-b3d5-33f3c716818e" providerId="ADAL" clId="{06DB5332-496F-A74E-96B6-F6E6113519A6}" dt="2019-06-15T06:24:48.865" v="2828"/>
        <pc:sldMkLst>
          <pc:docMk/>
          <pc:sldMk cId="706344373" sldId="3769"/>
        </pc:sldMkLst>
      </pc:sldChg>
      <pc:sldChg chg="addSp delSp modSp add">
        <pc:chgData name="Robert Bermejo" userId="592fd053-afe7-4846-b3d5-33f3c716818e" providerId="ADAL" clId="{06DB5332-496F-A74E-96B6-F6E6113519A6}" dt="2019-06-15T08:08:25.331" v="2841" actId="14100"/>
        <pc:sldMkLst>
          <pc:docMk/>
          <pc:sldMk cId="1628836328" sldId="3769"/>
        </pc:sldMkLst>
        <pc:spChg chg="del">
          <ac:chgData name="Robert Bermejo" userId="592fd053-afe7-4846-b3d5-33f3c716818e" providerId="ADAL" clId="{06DB5332-496F-A74E-96B6-F6E6113519A6}" dt="2019-06-15T08:06:30.009" v="2831" actId="478"/>
          <ac:spMkLst>
            <pc:docMk/>
            <pc:sldMk cId="1628836328" sldId="3769"/>
            <ac:spMk id="5" creationId="{EE12706C-4645-6C40-953F-1910813AE7FB}"/>
          </ac:spMkLst>
        </pc:spChg>
        <pc:spChg chg="del mod">
          <ac:chgData name="Robert Bermejo" userId="592fd053-afe7-4846-b3d5-33f3c716818e" providerId="ADAL" clId="{06DB5332-496F-A74E-96B6-F6E6113519A6}" dt="2019-06-15T08:08:09.772" v="2835" actId="478"/>
          <ac:spMkLst>
            <pc:docMk/>
            <pc:sldMk cId="1628836328" sldId="3769"/>
            <ac:spMk id="7" creationId="{7D1853F0-ED37-4F4C-A4D5-27AF956EC50D}"/>
          </ac:spMkLst>
        </pc:spChg>
        <pc:picChg chg="add mod">
          <ac:chgData name="Robert Bermejo" userId="592fd053-afe7-4846-b3d5-33f3c716818e" providerId="ADAL" clId="{06DB5332-496F-A74E-96B6-F6E6113519A6}" dt="2019-06-15T08:08:25.331" v="2841" actId="14100"/>
          <ac:picMkLst>
            <pc:docMk/>
            <pc:sldMk cId="1628836328" sldId="3769"/>
            <ac:picMk id="2" creationId="{90A3235C-813B-684C-9481-4DF8A111382A}"/>
          </ac:picMkLst>
        </pc:picChg>
        <pc:picChg chg="del">
          <ac:chgData name="Robert Bermejo" userId="592fd053-afe7-4846-b3d5-33f3c716818e" providerId="ADAL" clId="{06DB5332-496F-A74E-96B6-F6E6113519A6}" dt="2019-06-15T08:06:25.984" v="2830" actId="478"/>
          <ac:picMkLst>
            <pc:docMk/>
            <pc:sldMk cId="1628836328" sldId="3769"/>
            <ac:picMk id="4" creationId="{0C8D5FDE-6FD6-B946-9ACE-2979D4FCA080}"/>
          </ac:picMkLst>
        </pc:picChg>
        <pc:picChg chg="del">
          <ac:chgData name="Robert Bermejo" userId="592fd053-afe7-4846-b3d5-33f3c716818e" providerId="ADAL" clId="{06DB5332-496F-A74E-96B6-F6E6113519A6}" dt="2019-06-15T08:06:30.009" v="2831" actId="478"/>
          <ac:picMkLst>
            <pc:docMk/>
            <pc:sldMk cId="1628836328" sldId="3769"/>
            <ac:picMk id="6" creationId="{5CB65B55-8AF9-134F-B914-ED848D1612C1}"/>
          </ac:picMkLst>
        </pc:picChg>
        <pc:picChg chg="del">
          <ac:chgData name="Robert Bermejo" userId="592fd053-afe7-4846-b3d5-33f3c716818e" providerId="ADAL" clId="{06DB5332-496F-A74E-96B6-F6E6113519A6}" dt="2019-06-15T08:06:30.009" v="2831" actId="478"/>
          <ac:picMkLst>
            <pc:docMk/>
            <pc:sldMk cId="1628836328" sldId="3769"/>
            <ac:picMk id="9" creationId="{2C139780-735E-4E44-A274-0A76F1664F46}"/>
          </ac:picMkLst>
        </pc:picChg>
        <pc:picChg chg="del">
          <ac:chgData name="Robert Bermejo" userId="592fd053-afe7-4846-b3d5-33f3c716818e" providerId="ADAL" clId="{06DB5332-496F-A74E-96B6-F6E6113519A6}" dt="2019-06-15T08:06:30.009" v="2831" actId="478"/>
          <ac:picMkLst>
            <pc:docMk/>
            <pc:sldMk cId="1628836328" sldId="3769"/>
            <ac:picMk id="10" creationId="{852AE57A-FB27-AA42-ADEA-5EDA0969E6C0}"/>
          </ac:picMkLst>
        </pc:picChg>
        <pc:picChg chg="del">
          <ac:chgData name="Robert Bermejo" userId="592fd053-afe7-4846-b3d5-33f3c716818e" providerId="ADAL" clId="{06DB5332-496F-A74E-96B6-F6E6113519A6}" dt="2019-06-15T08:06:30.009" v="2831" actId="478"/>
          <ac:picMkLst>
            <pc:docMk/>
            <pc:sldMk cId="1628836328" sldId="3769"/>
            <ac:picMk id="11" creationId="{E87BEE06-48ED-0D4A-817C-D51B558A9367}"/>
          </ac:picMkLst>
        </pc:picChg>
        <pc:picChg chg="del">
          <ac:chgData name="Robert Bermejo" userId="592fd053-afe7-4846-b3d5-33f3c716818e" providerId="ADAL" clId="{06DB5332-496F-A74E-96B6-F6E6113519A6}" dt="2019-06-15T08:06:30.009" v="2831" actId="478"/>
          <ac:picMkLst>
            <pc:docMk/>
            <pc:sldMk cId="1628836328" sldId="3769"/>
            <ac:picMk id="12" creationId="{6ED77EFC-AFE7-F947-B6F2-41ED34793348}"/>
          </ac:picMkLst>
        </pc:picChg>
        <pc:picChg chg="del">
          <ac:chgData name="Robert Bermejo" userId="592fd053-afe7-4846-b3d5-33f3c716818e" providerId="ADAL" clId="{06DB5332-496F-A74E-96B6-F6E6113519A6}" dt="2019-06-15T08:06:30.009" v="2831" actId="478"/>
          <ac:picMkLst>
            <pc:docMk/>
            <pc:sldMk cId="1628836328" sldId="3769"/>
            <ac:picMk id="13" creationId="{113DD9A5-5957-9F45-80CE-FB13A0C60136}"/>
          </ac:picMkLst>
        </pc:picChg>
      </pc:sldChg>
      <pc:sldChg chg="addSp delSp modSp add ord">
        <pc:chgData name="Robert Bermejo" userId="592fd053-afe7-4846-b3d5-33f3c716818e" providerId="ADAL" clId="{06DB5332-496F-A74E-96B6-F6E6113519A6}" dt="2019-06-15T10:07:50.737" v="2944" actId="1076"/>
        <pc:sldMkLst>
          <pc:docMk/>
          <pc:sldMk cId="4059103312" sldId="3770"/>
        </pc:sldMkLst>
        <pc:spChg chg="del mod">
          <ac:chgData name="Robert Bermejo" userId="592fd053-afe7-4846-b3d5-33f3c716818e" providerId="ADAL" clId="{06DB5332-496F-A74E-96B6-F6E6113519A6}" dt="2019-06-15T10:07:20.877" v="2940" actId="478"/>
          <ac:spMkLst>
            <pc:docMk/>
            <pc:sldMk cId="4059103312" sldId="3770"/>
            <ac:spMk id="5" creationId="{ACBB8B40-F3D1-4331-B430-E127860A693D}"/>
          </ac:spMkLst>
        </pc:spChg>
        <pc:picChg chg="add mod">
          <ac:chgData name="Robert Bermejo" userId="592fd053-afe7-4846-b3d5-33f3c716818e" providerId="ADAL" clId="{06DB5332-496F-A74E-96B6-F6E6113519A6}" dt="2019-06-15T10:07:50.737" v="2944" actId="1076"/>
          <ac:picMkLst>
            <pc:docMk/>
            <pc:sldMk cId="4059103312" sldId="3770"/>
            <ac:picMk id="2" creationId="{6601E699-6E1C-BA47-940A-A05A1DD6649B}"/>
          </ac:picMkLst>
        </pc:picChg>
        <pc:picChg chg="mod">
          <ac:chgData name="Robert Bermejo" userId="592fd053-afe7-4846-b3d5-33f3c716818e" providerId="ADAL" clId="{06DB5332-496F-A74E-96B6-F6E6113519A6}" dt="2019-06-15T10:07:47.711" v="2943" actId="1076"/>
          <ac:picMkLst>
            <pc:docMk/>
            <pc:sldMk cId="4059103312" sldId="3770"/>
            <ac:picMk id="4" creationId="{D91035AA-DD07-40B9-B70C-1EB6CA86E246}"/>
          </ac:picMkLst>
        </pc:picChg>
      </pc:sldChg>
      <pc:sldChg chg="modSp add">
        <pc:chgData name="Robert Bermejo" userId="592fd053-afe7-4846-b3d5-33f3c716818e" providerId="ADAL" clId="{06DB5332-496F-A74E-96B6-F6E6113519A6}" dt="2019-06-15T14:28:00.487" v="2950" actId="20577"/>
        <pc:sldMkLst>
          <pc:docMk/>
          <pc:sldMk cId="1422093112" sldId="3771"/>
        </pc:sldMkLst>
        <pc:spChg chg="mod">
          <ac:chgData name="Robert Bermejo" userId="592fd053-afe7-4846-b3d5-33f3c716818e" providerId="ADAL" clId="{06DB5332-496F-A74E-96B6-F6E6113519A6}" dt="2019-06-15T14:28:00.487" v="2950" actId="20577"/>
          <ac:spMkLst>
            <pc:docMk/>
            <pc:sldMk cId="1422093112" sldId="3771"/>
            <ac:spMk id="5" creationId="{ACBB8B40-F3D1-4331-B430-E127860A693D}"/>
          </ac:spMkLst>
        </pc:spChg>
      </pc:sldChg>
      <pc:sldMasterChg chg="del delSldLayout">
        <pc:chgData name="Robert Bermejo" userId="592fd053-afe7-4846-b3d5-33f3c716818e" providerId="ADAL" clId="{06DB5332-496F-A74E-96B6-F6E6113519A6}" dt="2019-06-14T16:30:57.035" v="596" actId="2696"/>
        <pc:sldMasterMkLst>
          <pc:docMk/>
          <pc:sldMasterMk cId="4137124722" sldId="2147483648"/>
        </pc:sldMasterMkLst>
        <pc:sldLayoutChg chg="del">
          <pc:chgData name="Robert Bermejo" userId="592fd053-afe7-4846-b3d5-33f3c716818e" providerId="ADAL" clId="{06DB5332-496F-A74E-96B6-F6E6113519A6}" dt="2019-06-14T16:30:57.021" v="583" actId="2696"/>
          <pc:sldLayoutMkLst>
            <pc:docMk/>
            <pc:sldMasterMk cId="4137124722" sldId="2147483648"/>
            <pc:sldLayoutMk cId="1084170574" sldId="2147483649"/>
          </pc:sldLayoutMkLst>
        </pc:sldLayoutChg>
        <pc:sldLayoutChg chg="del">
          <pc:chgData name="Robert Bermejo" userId="592fd053-afe7-4846-b3d5-33f3c716818e" providerId="ADAL" clId="{06DB5332-496F-A74E-96B6-F6E6113519A6}" dt="2019-06-14T16:30:57.023" v="584" actId="2696"/>
          <pc:sldLayoutMkLst>
            <pc:docMk/>
            <pc:sldMasterMk cId="4137124722" sldId="2147483648"/>
            <pc:sldLayoutMk cId="2554050889" sldId="2147483650"/>
          </pc:sldLayoutMkLst>
        </pc:sldLayoutChg>
        <pc:sldLayoutChg chg="del">
          <pc:chgData name="Robert Bermejo" userId="592fd053-afe7-4846-b3d5-33f3c716818e" providerId="ADAL" clId="{06DB5332-496F-A74E-96B6-F6E6113519A6}" dt="2019-06-14T16:30:57.024" v="585" actId="2696"/>
          <pc:sldLayoutMkLst>
            <pc:docMk/>
            <pc:sldMasterMk cId="4137124722" sldId="2147483648"/>
            <pc:sldLayoutMk cId="2689013142" sldId="2147483651"/>
          </pc:sldLayoutMkLst>
        </pc:sldLayoutChg>
        <pc:sldLayoutChg chg="del">
          <pc:chgData name="Robert Bermejo" userId="592fd053-afe7-4846-b3d5-33f3c716818e" providerId="ADAL" clId="{06DB5332-496F-A74E-96B6-F6E6113519A6}" dt="2019-06-14T16:30:57.025" v="586" actId="2696"/>
          <pc:sldLayoutMkLst>
            <pc:docMk/>
            <pc:sldMasterMk cId="4137124722" sldId="2147483648"/>
            <pc:sldLayoutMk cId="577429" sldId="2147483652"/>
          </pc:sldLayoutMkLst>
        </pc:sldLayoutChg>
        <pc:sldLayoutChg chg="del">
          <pc:chgData name="Robert Bermejo" userId="592fd053-afe7-4846-b3d5-33f3c716818e" providerId="ADAL" clId="{06DB5332-496F-A74E-96B6-F6E6113519A6}" dt="2019-06-14T16:30:57.026" v="587" actId="2696"/>
          <pc:sldLayoutMkLst>
            <pc:docMk/>
            <pc:sldMasterMk cId="4137124722" sldId="2147483648"/>
            <pc:sldLayoutMk cId="2272497909" sldId="2147483653"/>
          </pc:sldLayoutMkLst>
        </pc:sldLayoutChg>
        <pc:sldLayoutChg chg="del">
          <pc:chgData name="Robert Bermejo" userId="592fd053-afe7-4846-b3d5-33f3c716818e" providerId="ADAL" clId="{06DB5332-496F-A74E-96B6-F6E6113519A6}" dt="2019-06-14T16:30:57.027" v="588" actId="2696"/>
          <pc:sldLayoutMkLst>
            <pc:docMk/>
            <pc:sldMasterMk cId="4137124722" sldId="2147483648"/>
            <pc:sldLayoutMk cId="4118998684" sldId="2147483654"/>
          </pc:sldLayoutMkLst>
        </pc:sldLayoutChg>
        <pc:sldLayoutChg chg="del">
          <pc:chgData name="Robert Bermejo" userId="592fd053-afe7-4846-b3d5-33f3c716818e" providerId="ADAL" clId="{06DB5332-496F-A74E-96B6-F6E6113519A6}" dt="2019-06-14T16:30:57.027" v="589" actId="2696"/>
          <pc:sldLayoutMkLst>
            <pc:docMk/>
            <pc:sldMasterMk cId="4137124722" sldId="2147483648"/>
            <pc:sldLayoutMk cId="1783131414" sldId="2147483655"/>
          </pc:sldLayoutMkLst>
        </pc:sldLayoutChg>
        <pc:sldLayoutChg chg="del">
          <pc:chgData name="Robert Bermejo" userId="592fd053-afe7-4846-b3d5-33f3c716818e" providerId="ADAL" clId="{06DB5332-496F-A74E-96B6-F6E6113519A6}" dt="2019-06-14T16:30:57.029" v="590" actId="2696"/>
          <pc:sldLayoutMkLst>
            <pc:docMk/>
            <pc:sldMasterMk cId="4137124722" sldId="2147483648"/>
            <pc:sldLayoutMk cId="1654454451" sldId="2147483656"/>
          </pc:sldLayoutMkLst>
        </pc:sldLayoutChg>
        <pc:sldLayoutChg chg="del">
          <pc:chgData name="Robert Bermejo" userId="592fd053-afe7-4846-b3d5-33f3c716818e" providerId="ADAL" clId="{06DB5332-496F-A74E-96B6-F6E6113519A6}" dt="2019-06-14T16:30:57.030" v="591" actId="2696"/>
          <pc:sldLayoutMkLst>
            <pc:docMk/>
            <pc:sldMasterMk cId="4137124722" sldId="2147483648"/>
            <pc:sldLayoutMk cId="1120931038" sldId="2147483657"/>
          </pc:sldLayoutMkLst>
        </pc:sldLayoutChg>
        <pc:sldLayoutChg chg="del">
          <pc:chgData name="Robert Bermejo" userId="592fd053-afe7-4846-b3d5-33f3c716818e" providerId="ADAL" clId="{06DB5332-496F-A74E-96B6-F6E6113519A6}" dt="2019-06-14T16:30:57.030" v="592" actId="2696"/>
          <pc:sldLayoutMkLst>
            <pc:docMk/>
            <pc:sldMasterMk cId="4137124722" sldId="2147483648"/>
            <pc:sldLayoutMk cId="2244374868" sldId="2147483658"/>
          </pc:sldLayoutMkLst>
        </pc:sldLayoutChg>
        <pc:sldLayoutChg chg="del">
          <pc:chgData name="Robert Bermejo" userId="592fd053-afe7-4846-b3d5-33f3c716818e" providerId="ADAL" clId="{06DB5332-496F-A74E-96B6-F6E6113519A6}" dt="2019-06-14T16:30:57.031" v="593" actId="2696"/>
          <pc:sldLayoutMkLst>
            <pc:docMk/>
            <pc:sldMasterMk cId="4137124722" sldId="2147483648"/>
            <pc:sldLayoutMk cId="426514486" sldId="2147483659"/>
          </pc:sldLayoutMkLst>
        </pc:sldLayoutChg>
        <pc:sldLayoutChg chg="del">
          <pc:chgData name="Robert Bermejo" userId="592fd053-afe7-4846-b3d5-33f3c716818e" providerId="ADAL" clId="{06DB5332-496F-A74E-96B6-F6E6113519A6}" dt="2019-06-14T16:10:28.387" v="204" actId="2696"/>
          <pc:sldLayoutMkLst>
            <pc:docMk/>
            <pc:sldMasterMk cId="4137124722" sldId="2147483648"/>
            <pc:sldLayoutMk cId="1458700394" sldId="2147483660"/>
          </pc:sldLayoutMkLst>
        </pc:sldLayoutChg>
        <pc:sldLayoutChg chg="del">
          <pc:chgData name="Robert Bermejo" userId="592fd053-afe7-4846-b3d5-33f3c716818e" providerId="ADAL" clId="{06DB5332-496F-A74E-96B6-F6E6113519A6}" dt="2019-06-14T16:30:56.790" v="572" actId="2696"/>
          <pc:sldLayoutMkLst>
            <pc:docMk/>
            <pc:sldMasterMk cId="4137124722" sldId="2147483648"/>
            <pc:sldLayoutMk cId="97151316" sldId="2147483661"/>
          </pc:sldLayoutMkLst>
        </pc:sldLayoutChg>
        <pc:sldLayoutChg chg="del">
          <pc:chgData name="Robert Bermejo" userId="592fd053-afe7-4846-b3d5-33f3c716818e" providerId="ADAL" clId="{06DB5332-496F-A74E-96B6-F6E6113519A6}" dt="2019-06-14T16:30:56.730" v="569" actId="2696"/>
          <pc:sldLayoutMkLst>
            <pc:docMk/>
            <pc:sldMasterMk cId="4137124722" sldId="2147483648"/>
            <pc:sldLayoutMk cId="1953005398" sldId="2147483662"/>
          </pc:sldLayoutMkLst>
        </pc:sldLayoutChg>
        <pc:sldLayoutChg chg="del">
          <pc:chgData name="Robert Bermejo" userId="592fd053-afe7-4846-b3d5-33f3c716818e" providerId="ADAL" clId="{06DB5332-496F-A74E-96B6-F6E6113519A6}" dt="2019-06-14T16:30:56.599" v="562" actId="2696"/>
          <pc:sldLayoutMkLst>
            <pc:docMk/>
            <pc:sldMasterMk cId="4137124722" sldId="2147483648"/>
            <pc:sldLayoutMk cId="3349858073" sldId="2147483663"/>
          </pc:sldLayoutMkLst>
        </pc:sldLayoutChg>
        <pc:sldLayoutChg chg="del">
          <pc:chgData name="Robert Bermejo" userId="592fd053-afe7-4846-b3d5-33f3c716818e" providerId="ADAL" clId="{06DB5332-496F-A74E-96B6-F6E6113519A6}" dt="2019-06-14T16:30:57.012" v="581" actId="2696"/>
          <pc:sldLayoutMkLst>
            <pc:docMk/>
            <pc:sldMasterMk cId="4137124722" sldId="2147483648"/>
            <pc:sldLayoutMk cId="2295548347" sldId="2147483664"/>
          </pc:sldLayoutMkLst>
        </pc:sldLayoutChg>
        <pc:sldLayoutChg chg="del">
          <pc:chgData name="Robert Bermejo" userId="592fd053-afe7-4846-b3d5-33f3c716818e" providerId="ADAL" clId="{06DB5332-496F-A74E-96B6-F6E6113519A6}" dt="2019-06-14T16:30:57.033" v="595" actId="2696"/>
          <pc:sldLayoutMkLst>
            <pc:docMk/>
            <pc:sldMasterMk cId="4137124722" sldId="2147483648"/>
            <pc:sldLayoutMk cId="2961864962" sldId="2147483665"/>
          </pc:sldLayoutMkLst>
        </pc:sldLayoutChg>
        <pc:sldLayoutChg chg="del">
          <pc:chgData name="Robert Bermejo" userId="592fd053-afe7-4846-b3d5-33f3c716818e" providerId="ADAL" clId="{06DB5332-496F-A74E-96B6-F6E6113519A6}" dt="2019-06-14T16:30:56.843" v="574" actId="2696"/>
          <pc:sldLayoutMkLst>
            <pc:docMk/>
            <pc:sldMasterMk cId="4137124722" sldId="2147483648"/>
            <pc:sldLayoutMk cId="2326724684" sldId="2147483666"/>
          </pc:sldLayoutMkLst>
        </pc:sldLayoutChg>
        <pc:sldLayoutChg chg="del">
          <pc:chgData name="Robert Bermejo" userId="592fd053-afe7-4846-b3d5-33f3c716818e" providerId="ADAL" clId="{06DB5332-496F-A74E-96B6-F6E6113519A6}" dt="2019-06-14T16:30:57.032" v="594" actId="2696"/>
          <pc:sldLayoutMkLst>
            <pc:docMk/>
            <pc:sldMasterMk cId="4137124722" sldId="2147483648"/>
            <pc:sldLayoutMk cId="2907109718" sldId="214748366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92E73-8445-4340-B055-8FF35B7EFA31}" type="datetimeFigureOut">
              <a:rPr lang="es-ES" smtClean="0"/>
              <a:t>17/6/19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4138D-0446-4E04-B533-E3F8781D50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305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FA792-FC97-4CFB-9A35-AFF36D76148D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42217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68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ADEA-B10D-4255-A2E2-58089087CB6A}" type="datetimeFigureOut">
              <a:rPr lang="es-ES" smtClean="0"/>
              <a:t>17/6/19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1A018-1CB2-419A-B4E1-E6D1C75491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8969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ADEA-B10D-4255-A2E2-58089087CB6A}" type="datetimeFigureOut">
              <a:rPr lang="es-ES" smtClean="0"/>
              <a:t>17/6/19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1A018-1CB2-419A-B4E1-E6D1C75491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056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ADEA-B10D-4255-A2E2-58089087CB6A}" type="datetimeFigureOut">
              <a:rPr lang="es-ES" smtClean="0"/>
              <a:t>17/6/19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1A018-1CB2-419A-B4E1-E6D1C75491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6963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BF435-1F25-E942-A5B9-23C666D2C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6C8F3BF-FBCC-DB4C-B9CA-956ED288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ADEA-B10D-4255-A2E2-58089087CB6A}" type="datetimeFigureOut">
              <a:rPr lang="es-ES" smtClean="0"/>
              <a:t>17/6/19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373AA59-1B8A-F94A-A965-02039A4E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D2B183-5DD8-8240-88F8-29532F3ED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1A018-1CB2-419A-B4E1-E6D1C75491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4015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9091DB-97FF-DC41-A723-EAA1D1FA1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0D90A1-C4A1-7F42-B149-37F8C7256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BC208C-879E-D341-A3DD-47775E851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B55A5-7D99-EB4C-B6F5-8F8BF82609AF}" type="datetimeFigureOut">
              <a:rPr lang="es-ES" smtClean="0"/>
              <a:t>17/6/19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2D1C2D-2AF0-264D-B24F-508A454A9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5C3D06-35AC-FB4C-A037-A9A705752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67B4-1DA2-6440-826D-42C92F39CD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8261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18C3E-30E2-E84F-AD50-CA04E9D3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789BDC-1EC4-6044-8C0F-098E04C1C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B5C4CE-402A-3449-9E58-A0581B8A0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B55A5-7D99-EB4C-B6F5-8F8BF82609AF}" type="datetimeFigureOut">
              <a:rPr lang="es-ES" smtClean="0"/>
              <a:t>17/6/19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C747FC-81F5-6444-A10F-DCF435A6A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FBF7B5-2156-154A-BADF-4954946CF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67B4-1DA2-6440-826D-42C92F39CD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9995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4D5CA-8F42-F44A-A092-6533359C8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86DF9D-484A-3A49-83FE-716819E20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F25B8C-D859-064F-920E-D2197AD88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B55A5-7D99-EB4C-B6F5-8F8BF82609AF}" type="datetimeFigureOut">
              <a:rPr lang="es-ES" smtClean="0"/>
              <a:t>17/6/19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D7610C-610E-0A42-87E2-1028A6BD6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DB4D79-9343-C049-8E9F-BDA9E098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67B4-1DA2-6440-826D-42C92F39CD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479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EB2F5-B45E-9C40-AE4F-182F71DFB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3EEFAF-AE2D-4C42-9F34-2042B5EEE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BE3114-7166-E840-B844-444FEA43B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2083E1-4426-4244-8A1B-182FF5B68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B55A5-7D99-EB4C-B6F5-8F8BF82609AF}" type="datetimeFigureOut">
              <a:rPr lang="es-ES" smtClean="0"/>
              <a:t>17/6/19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DBDA0B-6E67-A047-8970-34E88F9B0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D2D14D-16B9-9C4C-8CE0-7B1E9CB3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67B4-1DA2-6440-826D-42C92F39CD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5828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7320BB-2199-BC44-8186-902B24B31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7B076E-59D0-FB40-9E7B-74BC418BB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0B0CB4-BA91-7948-9525-04F1F4082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B8DECBD-1098-5141-B245-4493E56DE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D710B7F-960D-C54F-ABF7-D4DCBFCDE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7FD5469-400F-524A-9F13-123597D6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B55A5-7D99-EB4C-B6F5-8F8BF82609AF}" type="datetimeFigureOut">
              <a:rPr lang="es-ES" smtClean="0"/>
              <a:t>17/6/19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96C468E-FD0E-5C45-B880-41CC7258B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4229178-3CC9-4543-9551-3163900F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67B4-1DA2-6440-826D-42C92F39CD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04433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77A01-E397-7845-A805-482AC5DD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52D28E5-170E-E249-887B-F19C55689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B55A5-7D99-EB4C-B6F5-8F8BF82609AF}" type="datetimeFigureOut">
              <a:rPr lang="es-ES" smtClean="0"/>
              <a:t>17/6/19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A204D6-8B9C-0A42-A722-04472E633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D948554-3AE8-C642-B673-58C357DD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67B4-1DA2-6440-826D-42C92F39CD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39692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2846591-C43E-6047-A4DA-905BCF7B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B55A5-7D99-EB4C-B6F5-8F8BF82609AF}" type="datetimeFigureOut">
              <a:rPr lang="es-ES" smtClean="0"/>
              <a:t>17/6/19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88EF394-0B69-5C4A-A13F-8DF6AF7F9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BFC111-20F9-6744-8F81-2C3894BF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67B4-1DA2-6440-826D-42C92F39CD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336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ADEA-B10D-4255-A2E2-58089087CB6A}" type="datetimeFigureOut">
              <a:rPr lang="es-ES" smtClean="0"/>
              <a:t>17/6/19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1A018-1CB2-419A-B4E1-E6D1C75491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6786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BD40ED-E94F-E24E-A49F-7FA3F6EB0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D6DEE1-EDFB-1C4C-BB65-ECE1E93B6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E612D96-6E6B-2241-BEAC-D633E2E1C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55801F-A45B-B045-A4F2-8D30BE3F4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B55A5-7D99-EB4C-B6F5-8F8BF82609AF}" type="datetimeFigureOut">
              <a:rPr lang="es-ES" smtClean="0"/>
              <a:t>17/6/19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6C8AA6-67ED-F644-939D-AB2763B8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DD6BF9C-B8D7-FC47-A349-46469C966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67B4-1DA2-6440-826D-42C92F39CD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977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BDFE5-C2AB-B44B-AFED-C7C289F5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82A91EC-6F2E-774C-BBDB-03EDA8DF5D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6C4374-6FD5-B241-9E9F-25E965642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49518C-895E-D64E-A609-6E10CF352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B55A5-7D99-EB4C-B6F5-8F8BF82609AF}" type="datetimeFigureOut">
              <a:rPr lang="es-ES" smtClean="0"/>
              <a:t>17/6/19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4C71D5-6211-674B-B2B1-7BA5CC81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1B807C-13DF-204F-8BA9-CCB7D3A45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67B4-1DA2-6440-826D-42C92F39CD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25535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D354B2-BE13-E448-9F43-63EDC54C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7DAEDD6-755D-8A47-A75A-E20E1D558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E11352-FEBE-574C-B919-9CC562598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B55A5-7D99-EB4C-B6F5-8F8BF82609AF}" type="datetimeFigureOut">
              <a:rPr lang="es-ES" smtClean="0"/>
              <a:t>17/6/19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32FECF-2B89-8B45-B8CF-525B93355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63E922-697F-114A-9A8F-4EBAAA95C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67B4-1DA2-6440-826D-42C92F39CD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8976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00C55D8-8CB9-BF49-8A68-87967174C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DD30D99-3815-1445-A6FD-C6631FAA2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DDD386-FAD1-1345-8A0D-40AE0FA94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B55A5-7D99-EB4C-B6F5-8F8BF82609AF}" type="datetimeFigureOut">
              <a:rPr lang="es-ES" smtClean="0"/>
              <a:t>17/6/19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3A04AF-C7A0-6C49-827D-1969AFD3F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49320D-B3D1-3349-B51A-4C3EEF8CC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67B4-1DA2-6440-826D-42C92F39CD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814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ADEA-B10D-4255-A2E2-58089087CB6A}" type="datetimeFigureOut">
              <a:rPr lang="es-ES" smtClean="0"/>
              <a:t>17/6/19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1A018-1CB2-419A-B4E1-E6D1C75491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666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ADEA-B10D-4255-A2E2-58089087CB6A}" type="datetimeFigureOut">
              <a:rPr lang="es-ES" smtClean="0"/>
              <a:t>17/6/19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1A018-1CB2-419A-B4E1-E6D1C75491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8410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ADEA-B10D-4255-A2E2-58089087CB6A}" type="datetimeFigureOut">
              <a:rPr lang="es-ES" smtClean="0"/>
              <a:t>17/6/19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1A018-1CB2-419A-B4E1-E6D1C75491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077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ADEA-B10D-4255-A2E2-58089087CB6A}" type="datetimeFigureOut">
              <a:rPr lang="es-ES" smtClean="0"/>
              <a:t>17/6/19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1A018-1CB2-419A-B4E1-E6D1C75491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2817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ADEA-B10D-4255-A2E2-58089087CB6A}" type="datetimeFigureOut">
              <a:rPr lang="es-ES" smtClean="0"/>
              <a:t>17/6/19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1A018-1CB2-419A-B4E1-E6D1C75491CE}" type="slidenum">
              <a:rPr lang="es-ES" smtClean="0"/>
              <a:t>‹Nº›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0EFC8C-35F3-4542-B031-D96591AF7C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20" y="840259"/>
            <a:ext cx="7809560" cy="439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4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ADEA-B10D-4255-A2E2-58089087CB6A}" type="datetimeFigureOut">
              <a:rPr lang="es-ES" smtClean="0"/>
              <a:t>17/6/19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1A018-1CB2-419A-B4E1-E6D1C75491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636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4ADEA-B10D-4255-A2E2-58089087CB6A}" type="datetimeFigureOut">
              <a:rPr lang="es-ES" smtClean="0"/>
              <a:t>17/6/19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1A018-1CB2-419A-B4E1-E6D1C75491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0277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4ADEA-B10D-4255-A2E2-58089087CB6A}" type="datetimeFigureOut">
              <a:rPr lang="es-ES" smtClean="0"/>
              <a:t>17/6/19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1A018-1CB2-419A-B4E1-E6D1C75491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6249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3C0704-3674-C741-9F56-0F70180F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8A196C-B28B-4F4E-9A64-FB7ABD711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6A9784-8803-5043-BB6C-56503ED53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B55A5-7D99-EB4C-B6F5-8F8BF82609AF}" type="datetimeFigureOut">
              <a:rPr lang="es-ES" smtClean="0"/>
              <a:t>17/6/19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BE616A-7921-BB48-952A-96521601E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96E134-0802-1842-8919-E6A586639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067B4-1DA2-6440-826D-42C92F39CD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189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1035AA-DD07-40B9-B70C-1EB6CA86E2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86" y="0"/>
            <a:ext cx="6990595" cy="3932210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 txBox="1">
            <a:spLocks/>
          </p:cNvSpPr>
          <p:nvPr/>
        </p:nvSpPr>
        <p:spPr>
          <a:xfrm>
            <a:off x="2198759" y="4255595"/>
            <a:ext cx="7636615" cy="164928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Introducción</a:t>
            </a:r>
            <a:r>
              <a:rPr lang="en-US" dirty="0"/>
              <a:t> a </a:t>
            </a:r>
          </a:p>
          <a:p>
            <a:r>
              <a:rPr lang="en-US" dirty="0"/>
              <a:t>Azure DevOps Artifacts</a:t>
            </a:r>
          </a:p>
        </p:txBody>
      </p:sp>
    </p:spTree>
    <p:extLst>
      <p:ext uri="{BB962C8B-B14F-4D97-AF65-F5344CB8AC3E}">
        <p14:creationId xmlns:p14="http://schemas.microsoft.com/office/powerpoint/2010/main" val="3970421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7B3589-B65B-7449-A024-E7B49101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Protege tus paquetes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B465F6-12F1-E244-8A8C-AB403DB9B85D}"/>
              </a:ext>
            </a:extLst>
          </p:cNvPr>
          <p:cNvSpPr txBox="1">
            <a:spLocks/>
          </p:cNvSpPr>
          <p:nvPr/>
        </p:nvSpPr>
        <p:spPr>
          <a:xfrm>
            <a:off x="838200" y="1338638"/>
            <a:ext cx="10515600" cy="4180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 err="1"/>
              <a:t>Manten</a:t>
            </a:r>
            <a:r>
              <a:rPr lang="es-ES" sz="3200" dirty="0"/>
              <a:t> todos los paquetes públicos que utilices, incluidos los paquetes de </a:t>
            </a:r>
            <a:r>
              <a:rPr lang="es-ES" sz="3200" dirty="0" err="1"/>
              <a:t>npmjs</a:t>
            </a:r>
            <a:r>
              <a:rPr lang="es-ES" sz="3200" dirty="0"/>
              <a:t> o </a:t>
            </a:r>
            <a:r>
              <a:rPr lang="es-ES" sz="3200" dirty="0" err="1"/>
              <a:t>nuget.org</a:t>
            </a:r>
            <a:r>
              <a:rPr lang="es-ES" sz="3200" dirty="0"/>
              <a:t>, en tu </a:t>
            </a:r>
            <a:r>
              <a:rPr lang="es-ES" sz="3200" dirty="0" err="1"/>
              <a:t>feed</a:t>
            </a:r>
            <a:r>
              <a:rPr lang="es-ES" sz="3200" dirty="0"/>
              <a:t> donde solo tú podrás borrarlos.</a:t>
            </a:r>
          </a:p>
          <a:p>
            <a:endParaRPr lang="es-E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SLA de </a:t>
            </a:r>
            <a:r>
              <a:rPr lang="es-ES" sz="3200" dirty="0" err="1"/>
              <a:t>Azure</a:t>
            </a:r>
            <a:endParaRPr lang="es-E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5E542A-F25B-C44F-BBC2-C63780522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45862"/>
            <a:ext cx="5883197" cy="436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17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9CED-D78A-084D-9F64-A75471307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480"/>
          </a:xfrm>
        </p:spPr>
        <p:txBody>
          <a:bodyPr/>
          <a:lstStyle/>
          <a:p>
            <a:r>
              <a:rPr lang="es-ES_tradnl" dirty="0"/>
              <a:t>CI/CD y </a:t>
            </a:r>
            <a:r>
              <a:rPr lang="es-ES_tradnl" dirty="0" err="1"/>
              <a:t>paqutes</a:t>
            </a:r>
            <a:endParaRPr lang="es-ES_trad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BA1561-B92C-BB49-B8D3-5E5FDD9B2991}"/>
              </a:ext>
            </a:extLst>
          </p:cNvPr>
          <p:cNvSpPr txBox="1">
            <a:spLocks/>
          </p:cNvSpPr>
          <p:nvPr/>
        </p:nvSpPr>
        <p:spPr>
          <a:xfrm>
            <a:off x="1085336" y="1438468"/>
            <a:ext cx="10515599" cy="10648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3200" dirty="0"/>
              <a:t>Fácil acceso a todos los </a:t>
            </a:r>
            <a:r>
              <a:rPr lang="es-ES_tradnl" sz="3200" dirty="0" err="1"/>
              <a:t>artifacts</a:t>
            </a:r>
            <a:r>
              <a:rPr lang="es-ES_tradnl" sz="3200" dirty="0"/>
              <a:t> en los pipelines de </a:t>
            </a:r>
            <a:r>
              <a:rPr lang="es-ES_tradnl" sz="3200" dirty="0" err="1"/>
              <a:t>build</a:t>
            </a:r>
            <a:r>
              <a:rPr lang="es-ES_tradnl" sz="3200" dirty="0"/>
              <a:t> y reléase de forma nativa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AD4B6-96E0-3847-A0AE-DD2A9F39D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415" y="2503337"/>
            <a:ext cx="7101703" cy="420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42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9CED-D78A-084D-9F64-A75471307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480"/>
          </a:xfrm>
        </p:spPr>
        <p:txBody>
          <a:bodyPr/>
          <a:lstStyle/>
          <a:p>
            <a:r>
              <a:rPr lang="es-ES_tradnl" dirty="0"/>
              <a:t>Administración de </a:t>
            </a:r>
            <a:r>
              <a:rPr lang="es-ES_tradnl" dirty="0" err="1"/>
              <a:t>paqutes</a:t>
            </a:r>
            <a:endParaRPr lang="es-ES_trad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BA1561-B92C-BB49-B8D3-5E5FDD9B2991}"/>
              </a:ext>
            </a:extLst>
          </p:cNvPr>
          <p:cNvSpPr txBox="1">
            <a:spLocks/>
          </p:cNvSpPr>
          <p:nvPr/>
        </p:nvSpPr>
        <p:spPr>
          <a:xfrm>
            <a:off x="961769" y="1120829"/>
            <a:ext cx="10515599" cy="1749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/>
              <a:t>La gestión de paquetes se utiliza ampliamente en nuestro mundo de la programación. </a:t>
            </a:r>
            <a:r>
              <a:rPr lang="es-ES_tradnl" sz="2000" dirty="0" err="1"/>
              <a:t>En.NET</a:t>
            </a:r>
            <a:r>
              <a:rPr lang="es-ES_tradnl" sz="2000" dirty="0"/>
              <a:t>, usamos </a:t>
            </a:r>
            <a:r>
              <a:rPr lang="es-ES_tradnl" sz="2000" dirty="0" err="1"/>
              <a:t>NuGet</a:t>
            </a:r>
            <a:r>
              <a:rPr lang="es-ES_tradnl" sz="2000" dirty="0"/>
              <a:t> para compartir nuestros paquetes con el mundo o con nuestros departamentos internos.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/>
              <a:t>Versionar los paquetes </a:t>
            </a:r>
            <a:r>
              <a:rPr lang="es-ES_tradnl" sz="2000" dirty="0" err="1"/>
              <a:t>NuGet</a:t>
            </a:r>
            <a:r>
              <a:rPr lang="es-ES_tradnl" sz="2000" dirty="0"/>
              <a:t> como parte de su proceso de Continuos </a:t>
            </a:r>
            <a:r>
              <a:rPr lang="es-ES_tradnl" sz="2000" dirty="0" err="1"/>
              <a:t>Delivery</a:t>
            </a:r>
            <a:r>
              <a:rPr lang="es-ES_tradnl" sz="2000" dirty="0"/>
              <a:t> tiene algunos desafíos. Con el fin de controlar la calidad de nuestros paquetes, el mecanismo más común es </a:t>
            </a:r>
            <a:r>
              <a:rPr lang="es-ES_tradnl" sz="2000" dirty="0" err="1"/>
              <a:t>Semantic</a:t>
            </a:r>
            <a:r>
              <a:rPr lang="es-ES_tradnl" sz="2000" dirty="0"/>
              <a:t> </a:t>
            </a:r>
            <a:r>
              <a:rPr lang="es-ES_tradnl" sz="2000" dirty="0" err="1"/>
              <a:t>Versioning</a:t>
            </a:r>
            <a:r>
              <a:rPr lang="es-ES_tradnl" sz="2000" dirty="0"/>
              <a:t> o </a:t>
            </a:r>
            <a:r>
              <a:rPr lang="es-ES_tradnl" sz="2000" dirty="0" err="1"/>
              <a:t>SemVer</a:t>
            </a:r>
            <a:r>
              <a:rPr lang="es-ES_tradnl" sz="2000" dirty="0"/>
              <a:t>.</a:t>
            </a:r>
            <a:endParaRPr lang="es-ES_tradnl" sz="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D6666E-0C6D-BB43-9693-1F2B78981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501" y="3027405"/>
            <a:ext cx="7313141" cy="2405523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C51E29ED-C71D-EF48-9886-B3761A17E503}"/>
              </a:ext>
            </a:extLst>
          </p:cNvPr>
          <p:cNvSpPr txBox="1">
            <a:spLocks/>
          </p:cNvSpPr>
          <p:nvPr/>
        </p:nvSpPr>
        <p:spPr>
          <a:xfrm>
            <a:off x="838201" y="5598241"/>
            <a:ext cx="10515599" cy="10744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/>
              <a:t>La dificultad de este mecanismo es que necesitas saber la versión de tu paquete antes de saber la calidad de este.</a:t>
            </a:r>
          </a:p>
        </p:txBody>
      </p:sp>
    </p:spTree>
    <p:extLst>
      <p:ext uri="{BB962C8B-B14F-4D97-AF65-F5344CB8AC3E}">
        <p14:creationId xmlns:p14="http://schemas.microsoft.com/office/powerpoint/2010/main" val="1496179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9CED-D78A-084D-9F64-A75471307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480"/>
          </a:xfrm>
        </p:spPr>
        <p:txBody>
          <a:bodyPr/>
          <a:lstStyle/>
          <a:p>
            <a:r>
              <a:rPr lang="es-ES_tradnl" dirty="0"/>
              <a:t>Introducción a las reléase </a:t>
            </a:r>
            <a:r>
              <a:rPr lang="es-ES_tradnl" dirty="0" err="1"/>
              <a:t>views</a:t>
            </a:r>
            <a:endParaRPr lang="es-ES_trad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BA1561-B92C-BB49-B8D3-5E5FDD9B2991}"/>
              </a:ext>
            </a:extLst>
          </p:cNvPr>
          <p:cNvSpPr txBox="1">
            <a:spLocks/>
          </p:cNvSpPr>
          <p:nvPr/>
        </p:nvSpPr>
        <p:spPr>
          <a:xfrm>
            <a:off x="961769" y="1120829"/>
            <a:ext cx="10515599" cy="1749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/>
              <a:t>Debido a que la </a:t>
            </a:r>
            <a:r>
              <a:rPr lang="es-ES_tradnl" sz="2000" dirty="0" err="1"/>
              <a:t>versionin</a:t>
            </a:r>
            <a:r>
              <a:rPr lang="es-ES_tradnl" sz="2000" dirty="0"/>
              <a:t> </a:t>
            </a:r>
            <a:r>
              <a:rPr lang="es-ES_tradnl" sz="2000" dirty="0" err="1"/>
              <a:t>semantic</a:t>
            </a:r>
            <a:r>
              <a:rPr lang="es-ES_tradnl" sz="2000" dirty="0"/>
              <a:t> tiene algunas desventajas, el equipo de </a:t>
            </a:r>
            <a:r>
              <a:rPr lang="es-ES_tradnl" sz="2000" dirty="0" err="1"/>
              <a:t>Azure</a:t>
            </a:r>
            <a:r>
              <a:rPr lang="es-ES_tradnl" sz="2000" dirty="0"/>
              <a:t> </a:t>
            </a:r>
            <a:r>
              <a:rPr lang="es-ES_tradnl" sz="2000" dirty="0" err="1"/>
              <a:t>DevOps</a:t>
            </a:r>
            <a:r>
              <a:rPr lang="es-ES_tradnl" sz="2000" dirty="0"/>
              <a:t> introdujo una nueva característica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/>
              <a:t>Como parte de la gestión de paquetes llamada Vistas de versiones.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/>
              <a:t>Release</a:t>
            </a:r>
            <a:r>
              <a:rPr lang="es-ES_tradnl" sz="2000" dirty="0"/>
              <a:t> </a:t>
            </a:r>
            <a:r>
              <a:rPr lang="es-ES_tradnl" sz="2000" dirty="0" err="1"/>
              <a:t>views</a:t>
            </a:r>
            <a:r>
              <a:rPr lang="es-ES_tradnl" sz="2000" dirty="0"/>
              <a:t> le permiten comunicar la calidad de un paquete una vez que ha sido validado.</a:t>
            </a:r>
            <a:endParaRPr lang="es-ES_tradnl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04D09-74F2-8A44-AF00-325ADEF8D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634" y="2697409"/>
            <a:ext cx="63119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3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9CED-D78A-084D-9F64-A75471307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57" y="287349"/>
            <a:ext cx="10515600" cy="833480"/>
          </a:xfrm>
        </p:spPr>
        <p:txBody>
          <a:bodyPr/>
          <a:lstStyle/>
          <a:p>
            <a:r>
              <a:rPr lang="es-ES_tradnl" dirty="0" err="1"/>
              <a:t>Promote</a:t>
            </a:r>
            <a:endParaRPr lang="es-ES_trad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BA1561-B92C-BB49-B8D3-5E5FDD9B2991}"/>
              </a:ext>
            </a:extLst>
          </p:cNvPr>
          <p:cNvSpPr txBox="1">
            <a:spLocks/>
          </p:cNvSpPr>
          <p:nvPr/>
        </p:nvSpPr>
        <p:spPr>
          <a:xfrm>
            <a:off x="937055" y="1117193"/>
            <a:ext cx="10515599" cy="23081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Cuando se crea un paquete, éste rellenará la vista @local.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Cuando un paquete esté listo para los primeros usuarios, seleccione ese paquete y </a:t>
            </a:r>
            <a:r>
              <a:rPr lang="es-ES_tradnl" sz="2400" dirty="0" err="1"/>
              <a:t>susdependencias</a:t>
            </a:r>
            <a:r>
              <a:rPr lang="es-ES_tradnl" sz="2400" dirty="0"/>
              <a:t> y póngalo en el directorio @</a:t>
            </a:r>
            <a:r>
              <a:rPr lang="es-ES_tradnl" sz="2400" dirty="0" err="1"/>
              <a:t>prerelease</a:t>
            </a:r>
            <a:r>
              <a:rPr lang="es-ES_tradnl" sz="2400" dirty="0"/>
              <a:t> </a:t>
            </a:r>
            <a:r>
              <a:rPr lang="es-ES_tradnl" sz="2400" dirty="0" err="1"/>
              <a:t>view</a:t>
            </a:r>
            <a:r>
              <a:rPr lang="es-ES_tradnl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Cuando se considere que el paquete es de calidad suficiente para ser lanzado, promueva paquete y dependencias en la vista @</a:t>
            </a:r>
            <a:r>
              <a:rPr lang="es-ES_tradnl" sz="2400" dirty="0" err="1"/>
              <a:t>release</a:t>
            </a:r>
            <a:r>
              <a:rPr lang="es-ES_tradnl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La promoción de las versiones de los paquetes a una vista garantiza que no serán eliminados por las políticas de retención.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8D7CE-FB54-F64C-8A8E-32DF1A3A2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40" y="3559174"/>
            <a:ext cx="5707963" cy="293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6D48E-CB15-CA48-94CD-F54D1451E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657" y="3559174"/>
            <a:ext cx="5831188" cy="294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09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9CED-D78A-084D-9F64-A75471307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57" y="287349"/>
            <a:ext cx="10515600" cy="833480"/>
          </a:xfrm>
        </p:spPr>
        <p:txBody>
          <a:bodyPr/>
          <a:lstStyle/>
          <a:p>
            <a:r>
              <a:rPr lang="es-ES_tradnl" dirty="0" err="1"/>
              <a:t>UpStream</a:t>
            </a:r>
            <a:r>
              <a:rPr lang="es-ES_tradnl" dirty="0"/>
              <a:t> </a:t>
            </a:r>
            <a:r>
              <a:rPr lang="es-ES_tradnl" dirty="0" err="1"/>
              <a:t>Sources</a:t>
            </a:r>
            <a:endParaRPr lang="es-ES_trad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BA1561-B92C-BB49-B8D3-5E5FDD9B2991}"/>
              </a:ext>
            </a:extLst>
          </p:cNvPr>
          <p:cNvSpPr txBox="1">
            <a:spLocks/>
          </p:cNvSpPr>
          <p:nvPr/>
        </p:nvSpPr>
        <p:spPr>
          <a:xfrm>
            <a:off x="937055" y="1117193"/>
            <a:ext cx="10515599" cy="23081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/>
              <a:t>UpStream</a:t>
            </a:r>
            <a:r>
              <a:rPr lang="es-ES_tradnl" sz="2400" dirty="0"/>
              <a:t> permite utilizar una única fuente para almacenar tanto los paquetes producidos así como las "fuentes remotas” necesarias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Una vez que haya habilitado </a:t>
            </a:r>
            <a:r>
              <a:rPr lang="es-ES_tradnl" sz="2400" dirty="0" err="1"/>
              <a:t>upstream</a:t>
            </a:r>
            <a:r>
              <a:rPr lang="es-ES_tradnl" sz="2400" dirty="0"/>
              <a:t> , cualquier usuario conectado al </a:t>
            </a:r>
            <a:r>
              <a:rPr lang="es-ES_tradnl" sz="2400" dirty="0" err="1"/>
              <a:t>feed</a:t>
            </a:r>
            <a:r>
              <a:rPr lang="es-ES_tradnl" sz="2400" dirty="0"/>
              <a:t> puede instalar un paquete desde el servidor remoto y su </a:t>
            </a:r>
            <a:r>
              <a:rPr lang="es-ES_tradnl" sz="2400" dirty="0" err="1"/>
              <a:t>feed</a:t>
            </a:r>
            <a:r>
              <a:rPr lang="es-ES_tradnl" sz="2400" dirty="0"/>
              <a:t> guardará una copia.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Proporciona protección adicional contra interrupciones y paquetes dañados o comprometidos.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574EA-74FC-0049-A622-387CEE594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97" y="3401059"/>
            <a:ext cx="6502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48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9CED-D78A-084D-9F64-A75471307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57" y="287349"/>
            <a:ext cx="10515600" cy="833480"/>
          </a:xfrm>
        </p:spPr>
        <p:txBody>
          <a:bodyPr/>
          <a:lstStyle/>
          <a:p>
            <a:r>
              <a:rPr lang="es-ES_tradnl" dirty="0"/>
              <a:t>Use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favorite</a:t>
            </a:r>
            <a:r>
              <a:rPr lang="es-ES_tradnl" dirty="0"/>
              <a:t> </a:t>
            </a:r>
            <a:r>
              <a:rPr lang="es-ES_tradnl" dirty="0" err="1"/>
              <a:t>tools</a:t>
            </a:r>
            <a:endParaRPr lang="es-ES_trad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BA1561-B92C-BB49-B8D3-5E5FDD9B2991}"/>
              </a:ext>
            </a:extLst>
          </p:cNvPr>
          <p:cNvSpPr txBox="1">
            <a:spLocks/>
          </p:cNvSpPr>
          <p:nvPr/>
        </p:nvSpPr>
        <p:spPr>
          <a:xfrm>
            <a:off x="937055" y="1117193"/>
            <a:ext cx="10515599" cy="23081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05F2B-722B-B44B-8741-94D2BC3E7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3" y="1506261"/>
            <a:ext cx="12192000" cy="446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16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9CED-D78A-084D-9F64-A75471307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57" y="287349"/>
            <a:ext cx="10515600" cy="833480"/>
          </a:xfrm>
        </p:spPr>
        <p:txBody>
          <a:bodyPr/>
          <a:lstStyle/>
          <a:p>
            <a:r>
              <a:rPr lang="es-ES_tradnl" dirty="0"/>
              <a:t>Precios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BA1561-B92C-BB49-B8D3-5E5FDD9B2991}"/>
              </a:ext>
            </a:extLst>
          </p:cNvPr>
          <p:cNvSpPr txBox="1">
            <a:spLocks/>
          </p:cNvSpPr>
          <p:nvPr/>
        </p:nvSpPr>
        <p:spPr>
          <a:xfrm>
            <a:off x="937055" y="1117193"/>
            <a:ext cx="10515599" cy="23081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E8AA7-6130-8846-8F00-87439841A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47" y="1361729"/>
            <a:ext cx="9924020" cy="479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85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1035AA-DD07-40B9-B70C-1EB6CA86E2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8" y="1260389"/>
            <a:ext cx="6990595" cy="39322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01E699-6E1C-BA47-940A-A05A1DD66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027" y="1003994"/>
            <a:ext cx="381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03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1035AA-DD07-40B9-B70C-1EB6CA86E2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86" y="0"/>
            <a:ext cx="6990595" cy="3932210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 txBox="1">
            <a:spLocks/>
          </p:cNvSpPr>
          <p:nvPr/>
        </p:nvSpPr>
        <p:spPr>
          <a:xfrm>
            <a:off x="2277692" y="3687184"/>
            <a:ext cx="7636615" cy="164928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Sorteo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93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D1853F0-ED37-4F4C-A4D5-27AF956EC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87" y="211873"/>
            <a:ext cx="10515600" cy="982934"/>
          </a:xfrm>
        </p:spPr>
        <p:txBody>
          <a:bodyPr/>
          <a:lstStyle/>
          <a:p>
            <a:r>
              <a:rPr lang="es-ES_tradnl" dirty="0"/>
              <a:t>Robert Bermejo Blasco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D5FDE-6FD6-B946-9ACE-2979D4FCA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850" y="447155"/>
            <a:ext cx="2545455" cy="2814341"/>
          </a:xfrm>
          <a:prstGeom prst="rect">
            <a:avLst/>
          </a:prstGeom>
        </p:spPr>
      </p:pic>
      <p:sp>
        <p:nvSpPr>
          <p:cNvPr id="5" name="Google Shape;373;p16">
            <a:extLst>
              <a:ext uri="{FF2B5EF4-FFF2-40B4-BE49-F238E27FC236}">
                <a16:creationId xmlns:a16="http://schemas.microsoft.com/office/drawing/2014/main" id="{EE12706C-4645-6C40-953F-1910813AE7FB}"/>
              </a:ext>
            </a:extLst>
          </p:cNvPr>
          <p:cNvSpPr txBox="1">
            <a:spLocks/>
          </p:cNvSpPr>
          <p:nvPr/>
        </p:nvSpPr>
        <p:spPr>
          <a:xfrm>
            <a:off x="2117660" y="1756974"/>
            <a:ext cx="7744544" cy="4268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s-ES" sz="2400" dirty="0" err="1">
                <a:solidFill>
                  <a:schemeClr val="tx1"/>
                </a:solidFill>
              </a:rPr>
              <a:t>Technical</a:t>
            </a:r>
            <a:r>
              <a:rPr lang="es-ES" sz="2400" dirty="0">
                <a:solidFill>
                  <a:schemeClr val="tx1"/>
                </a:solidFill>
              </a:rPr>
              <a:t> Lead in  SCRM – </a:t>
            </a:r>
            <a:r>
              <a:rPr lang="es-ES" sz="2400" dirty="0" err="1">
                <a:solidFill>
                  <a:schemeClr val="tx1"/>
                </a:solidFill>
              </a:rPr>
              <a:t>Lidl</a:t>
            </a:r>
            <a:r>
              <a:rPr lang="es-ES" sz="2400" dirty="0">
                <a:solidFill>
                  <a:schemeClr val="tx1"/>
                </a:solidFill>
              </a:rPr>
              <a:t> Digital </a:t>
            </a:r>
            <a:r>
              <a:rPr lang="es-ES" sz="2400" dirty="0" err="1">
                <a:solidFill>
                  <a:schemeClr val="tx1"/>
                </a:solidFill>
              </a:rPr>
              <a:t>Hub</a:t>
            </a:r>
            <a:endParaRPr lang="es-E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endParaRPr lang="es-E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s-ES" sz="2400" dirty="0">
                <a:solidFill>
                  <a:schemeClr val="tx1"/>
                </a:solidFill>
              </a:rPr>
              <a:t>@</a:t>
            </a:r>
            <a:r>
              <a:rPr lang="es-ES" sz="2400" dirty="0" err="1">
                <a:solidFill>
                  <a:schemeClr val="tx1"/>
                </a:solidFill>
              </a:rPr>
              <a:t>robertbemejo</a:t>
            </a:r>
            <a:endParaRPr lang="es-E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endParaRPr lang="es-E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s-ES" sz="2400" dirty="0">
                <a:solidFill>
                  <a:schemeClr val="tx1"/>
                </a:solidFill>
              </a:rPr>
              <a:t>www.robertbermejo.com</a:t>
            </a:r>
          </a:p>
          <a:p>
            <a:pPr>
              <a:spcBef>
                <a:spcPts val="600"/>
              </a:spcBef>
            </a:pPr>
            <a:endParaRPr lang="es-E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s-ES" sz="2400" dirty="0">
                <a:solidFill>
                  <a:schemeClr val="tx1"/>
                </a:solidFill>
              </a:rPr>
              <a:t>Organizador </a:t>
            </a:r>
            <a:r>
              <a:rPr lang="es-ES" sz="2400" dirty="0" err="1">
                <a:solidFill>
                  <a:schemeClr val="tx1"/>
                </a:solidFill>
              </a:rPr>
              <a:t>CATzure</a:t>
            </a:r>
            <a:endParaRPr lang="es-E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endParaRPr lang="es-E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s-ES" sz="2400" dirty="0">
                <a:solidFill>
                  <a:schemeClr val="tx1"/>
                </a:solidFill>
              </a:rPr>
              <a:t>Microsoft </a:t>
            </a:r>
            <a:r>
              <a:rPr lang="es-ES" sz="2400" dirty="0" err="1">
                <a:solidFill>
                  <a:schemeClr val="tx1"/>
                </a:solidFill>
              </a:rPr>
              <a:t>Valuable</a:t>
            </a:r>
            <a:r>
              <a:rPr lang="es-ES" sz="2400" dirty="0">
                <a:solidFill>
                  <a:schemeClr val="tx1"/>
                </a:solidFill>
              </a:rPr>
              <a:t> Profesional in </a:t>
            </a:r>
            <a:r>
              <a:rPr lang="es-ES" sz="2400" dirty="0" err="1">
                <a:solidFill>
                  <a:schemeClr val="tx1"/>
                </a:solidFill>
              </a:rPr>
              <a:t>Azure</a:t>
            </a:r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65B55-8AF9-134F-B914-ED848D161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94" y="1854326"/>
            <a:ext cx="553200" cy="55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139780-735E-4E44-A274-0A76F1664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927" y="1856600"/>
            <a:ext cx="553200" cy="55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2AE57A-FB27-AA42-ADEA-5EDA0969E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224" y="4477553"/>
            <a:ext cx="601284" cy="601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7BEE06-48ED-0D4A-817C-D51B558A9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609" y="2667757"/>
            <a:ext cx="802989" cy="802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D77EFC-AFE7-F947-B6F2-41ED34793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26609" y="3667852"/>
            <a:ext cx="700899" cy="528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3DD9A5-5957-9F45-80CE-FB13A0C60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346" y="5291332"/>
            <a:ext cx="613162" cy="61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37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40A55-89D8-443F-A416-AB365F1A235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362575" y="4741863"/>
            <a:ext cx="6829425" cy="862012"/>
          </a:xfrm>
        </p:spPr>
        <p:txBody>
          <a:bodyPr>
            <a:normAutofit/>
          </a:bodyPr>
          <a:lstStyle/>
          <a:p>
            <a:pPr algn="l"/>
            <a:r>
              <a:rPr lang="es-ES" sz="4000">
                <a:solidFill>
                  <a:srgbClr val="FFFFFF"/>
                </a:solidFill>
              </a:rPr>
              <a:t>GRACIAS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8472D7-A0D8-42C3-AC71-769A51299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6" y="387111"/>
            <a:ext cx="3797570" cy="187979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B4BF10F-6E40-48B0-A92D-477829844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73" y="2422097"/>
            <a:ext cx="3712082" cy="20138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DE672CD-F1D3-45F2-961A-56725E2E2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49" y="816443"/>
            <a:ext cx="3793472" cy="31219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37621C-73AF-4395-B06B-ACDF1A8610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76" y="1337696"/>
            <a:ext cx="3797984" cy="20793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4D0A121-B762-4488-AA44-91E797D3EC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15" y="4284555"/>
            <a:ext cx="3775683" cy="201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57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A3235C-813B-684C-9481-4DF8A111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64" y="432485"/>
            <a:ext cx="10895914" cy="580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36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167758-A408-481B-A88D-85B8E25EA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82" dirty="0"/>
              <a:t>Introducing Azure DevOps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4A143-27D4-49CE-ACD0-037EABF28846}"/>
              </a:ext>
            </a:extLst>
          </p:cNvPr>
          <p:cNvSpPr txBox="1"/>
          <p:nvPr/>
        </p:nvSpPr>
        <p:spPr>
          <a:xfrm>
            <a:off x="588263" y="2901496"/>
            <a:ext cx="3029680" cy="1255182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>
              <a:spcAft>
                <a:spcPts val="588"/>
              </a:spcAft>
            </a:pPr>
            <a:r>
              <a:rPr lang="en-GB" sz="1568" dirty="0">
                <a:solidFill>
                  <a:schemeClr val="tx2"/>
                </a:solidFill>
              </a:rPr>
              <a:t>Deliver value to your users faster using proven agile tools to plan, track, and discuss work across your teams.</a:t>
            </a:r>
            <a:endParaRPr lang="en-US" sz="1568" dirty="0">
              <a:solidFill>
                <a:schemeClr val="tx2"/>
              </a:solidFill>
              <a:cs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5A09E4-D0A3-4556-9C0F-105DF4577D44}"/>
              </a:ext>
            </a:extLst>
          </p:cNvPr>
          <p:cNvSpPr txBox="1"/>
          <p:nvPr/>
        </p:nvSpPr>
        <p:spPr>
          <a:xfrm>
            <a:off x="4439425" y="2901495"/>
            <a:ext cx="3403600" cy="1496078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>
              <a:spcAft>
                <a:spcPts val="588"/>
              </a:spcAft>
            </a:pPr>
            <a:r>
              <a:rPr lang="en-GB" sz="1568">
                <a:solidFill>
                  <a:schemeClr val="tx2"/>
                </a:solidFill>
              </a:rPr>
              <a:t>Build, test, and deploy with CI/CD that works with any language, platform, and cloud. Connect to GitHub or any other Git provider and deploy continuously.</a:t>
            </a:r>
            <a:endParaRPr lang="en-US" sz="1568">
              <a:solidFill>
                <a:schemeClr val="tx2"/>
              </a:solidFill>
              <a:cs typeface="Segoe U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BC2ECF-9D16-4093-A397-AC9C75D0D69F}"/>
              </a:ext>
            </a:extLst>
          </p:cNvPr>
          <p:cNvSpPr txBox="1"/>
          <p:nvPr/>
        </p:nvSpPr>
        <p:spPr>
          <a:xfrm>
            <a:off x="8498308" y="2901495"/>
            <a:ext cx="3036600" cy="1496563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>
              <a:spcAft>
                <a:spcPts val="588"/>
              </a:spcAft>
            </a:pPr>
            <a:r>
              <a:rPr lang="en-GB" sz="1568">
                <a:solidFill>
                  <a:schemeClr val="tx2"/>
                </a:solidFill>
              </a:rPr>
              <a:t>Get unlimited, cloud-hosted private Git repos and collaborate to build better code with pull requests and advanced file management.</a:t>
            </a:r>
            <a:endParaRPr lang="en-US" sz="1568">
              <a:solidFill>
                <a:schemeClr val="tx2"/>
              </a:solidFill>
              <a:cs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FCEA51-5644-4108-8529-B8070762AC30}"/>
              </a:ext>
            </a:extLst>
          </p:cNvPr>
          <p:cNvSpPr txBox="1"/>
          <p:nvPr/>
        </p:nvSpPr>
        <p:spPr>
          <a:xfrm>
            <a:off x="588263" y="5549167"/>
            <a:ext cx="2930638" cy="1013800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>
              <a:spcAft>
                <a:spcPts val="588"/>
              </a:spcAft>
            </a:pPr>
            <a:r>
              <a:rPr lang="en-GB" sz="1568">
                <a:solidFill>
                  <a:schemeClr val="tx2"/>
                </a:solidFill>
              </a:rPr>
              <a:t>Test and ship with confidence using manual and exploratory testing tools.</a:t>
            </a:r>
            <a:endParaRPr lang="en-US" sz="1568">
              <a:solidFill>
                <a:schemeClr val="tx2"/>
              </a:solidFill>
              <a:cs typeface="Segoe U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33F065-998E-4214-AEF0-1D4D56125E51}"/>
              </a:ext>
            </a:extLst>
          </p:cNvPr>
          <p:cNvSpPr txBox="1"/>
          <p:nvPr/>
        </p:nvSpPr>
        <p:spPr>
          <a:xfrm>
            <a:off x="4439425" y="5549167"/>
            <a:ext cx="3367638" cy="1013800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>
              <a:spcAft>
                <a:spcPts val="588"/>
              </a:spcAft>
            </a:pPr>
            <a:r>
              <a:rPr lang="en-GB" sz="1568">
                <a:solidFill>
                  <a:schemeClr val="tx2"/>
                </a:solidFill>
              </a:rPr>
              <a:t>Create, host, and share packages with your team, and add </a:t>
            </a:r>
            <a:r>
              <a:rPr lang="en-GB" sz="1568" err="1">
                <a:solidFill>
                  <a:schemeClr val="tx2"/>
                </a:solidFill>
              </a:rPr>
              <a:t>artifacts</a:t>
            </a:r>
            <a:r>
              <a:rPr lang="en-GB" sz="1568">
                <a:solidFill>
                  <a:schemeClr val="tx2"/>
                </a:solidFill>
              </a:rPr>
              <a:t> to your CI/CD pipelines with a single click.</a:t>
            </a:r>
            <a:endParaRPr lang="en-US" sz="1568">
              <a:solidFill>
                <a:schemeClr val="tx2"/>
              </a:solidFill>
              <a:cs typeface="Segoe UI"/>
            </a:endParaRPr>
          </a:p>
        </p:txBody>
      </p:sp>
      <p:pic>
        <p:nvPicPr>
          <p:cNvPr id="14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AC2AB146-06C0-4E0D-8899-5ADB9DA17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425" y="1855817"/>
            <a:ext cx="708572" cy="705846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4F632D14-7C31-47CA-BC92-820474ACB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425" y="4523706"/>
            <a:ext cx="722061" cy="705846"/>
          </a:xfrm>
          <a:prstGeom prst="rect">
            <a:avLst/>
          </a:prstGeom>
        </p:spPr>
      </p:pic>
      <p:pic>
        <p:nvPicPr>
          <p:cNvPr id="16" name="Picture 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228FD8FB-8B6C-4A6D-BCA2-229F0890F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63" y="1855817"/>
            <a:ext cx="722434" cy="705846"/>
          </a:xfrm>
          <a:prstGeom prst="rect">
            <a:avLst/>
          </a:prstGeom>
        </p:spPr>
      </p:pic>
      <p:pic>
        <p:nvPicPr>
          <p:cNvPr id="17" name="Picture 10" descr="A picture containing stop, sign, outdoor, sitting&#10;&#10;Description generated with very high confidence">
            <a:extLst>
              <a:ext uri="{FF2B5EF4-FFF2-40B4-BE49-F238E27FC236}">
                <a16:creationId xmlns:a16="http://schemas.microsoft.com/office/drawing/2014/main" id="{6406FE2F-92A4-4316-B249-0BFC11B2E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8308" y="1855817"/>
            <a:ext cx="714748" cy="705846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0B3C4841-DF3A-4896-9BC5-D1CFA3614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63" y="4523706"/>
            <a:ext cx="697690" cy="70584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014A36B-D94A-41AA-ABC4-706C13E17949}"/>
              </a:ext>
            </a:extLst>
          </p:cNvPr>
          <p:cNvSpPr txBox="1"/>
          <p:nvPr/>
        </p:nvSpPr>
        <p:spPr>
          <a:xfrm>
            <a:off x="588263" y="2540381"/>
            <a:ext cx="1347994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B294"/>
                </a:solidFill>
                <a:latin typeface="+mj-lt"/>
              </a:rPr>
              <a:t>Azure Boards</a:t>
            </a:r>
            <a:endParaRPr lang="en-US">
              <a:solidFill>
                <a:srgbClr val="00B294"/>
              </a:solidFill>
              <a:latin typeface="+mj-lt"/>
              <a:cs typeface="Segoe U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723BC6-71C2-4778-A910-FC4F6D0C92B6}"/>
              </a:ext>
            </a:extLst>
          </p:cNvPr>
          <p:cNvSpPr txBox="1"/>
          <p:nvPr/>
        </p:nvSpPr>
        <p:spPr>
          <a:xfrm>
            <a:off x="8498308" y="2540381"/>
            <a:ext cx="1647135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83B01"/>
                </a:solidFill>
                <a:latin typeface="+mj-lt"/>
              </a:rPr>
              <a:t>Azure </a:t>
            </a:r>
            <a:r>
              <a:rPr lang="en-US">
                <a:solidFill>
                  <a:srgbClr val="D83B01"/>
                </a:solidFill>
                <a:latin typeface="+mj-lt"/>
                <a:cs typeface="Segoe UI"/>
              </a:rPr>
              <a:t>Repos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5923DE-E387-4F99-A087-AD2AB3104B2B}"/>
              </a:ext>
            </a:extLst>
          </p:cNvPr>
          <p:cNvSpPr txBox="1"/>
          <p:nvPr/>
        </p:nvSpPr>
        <p:spPr>
          <a:xfrm>
            <a:off x="4439426" y="2540381"/>
            <a:ext cx="1909952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560E0"/>
                </a:solidFill>
                <a:latin typeface="+mj-lt"/>
              </a:rPr>
              <a:t>Azure Pipelines</a:t>
            </a:r>
            <a:endParaRPr lang="en-US">
              <a:solidFill>
                <a:srgbClr val="2560E0"/>
              </a:solidFill>
              <a:latin typeface="+mj-lt"/>
              <a:cs typeface="Segoe U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58EA85-8972-478E-99E1-97FBD1FE21B6}"/>
              </a:ext>
            </a:extLst>
          </p:cNvPr>
          <p:cNvSpPr txBox="1"/>
          <p:nvPr/>
        </p:nvSpPr>
        <p:spPr>
          <a:xfrm>
            <a:off x="588263" y="5178237"/>
            <a:ext cx="1805205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854CC7"/>
                </a:solidFill>
                <a:latin typeface="+mj-lt"/>
              </a:rPr>
              <a:t>Azure Test</a:t>
            </a:r>
            <a:r>
              <a:rPr lang="en-US">
                <a:solidFill>
                  <a:srgbClr val="854CC7"/>
                </a:solidFill>
                <a:latin typeface="+mj-lt"/>
                <a:cs typeface="Segoe UI"/>
              </a:rPr>
              <a:t> Plans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6F3FDE-2095-49A1-AA0D-572CE3108B96}"/>
              </a:ext>
            </a:extLst>
          </p:cNvPr>
          <p:cNvSpPr txBox="1"/>
          <p:nvPr/>
        </p:nvSpPr>
        <p:spPr>
          <a:xfrm>
            <a:off x="4439426" y="5178237"/>
            <a:ext cx="2014841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B2E6D"/>
                </a:solidFill>
                <a:latin typeface="+mj-lt"/>
              </a:rPr>
              <a:t>Azure Artifacts</a:t>
            </a:r>
            <a:endParaRPr lang="en-US">
              <a:solidFill>
                <a:srgbClr val="CB2E6D"/>
              </a:solidFill>
              <a:latin typeface="+mj-lt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0254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7B3589-B65B-7449-A024-E7B49101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Azure</a:t>
            </a:r>
            <a:r>
              <a:rPr lang="es-ES_tradnl" dirty="0"/>
              <a:t> </a:t>
            </a:r>
            <a:r>
              <a:rPr lang="es-ES_tradnl" dirty="0" err="1"/>
              <a:t>Artifacts</a:t>
            </a:r>
            <a:r>
              <a:rPr lang="es-ES_tradnl" dirty="0"/>
              <a:t> </a:t>
            </a:r>
            <a:r>
              <a:rPr lang="es-ES_tradnl" dirty="0" err="1"/>
              <a:t>Overview</a:t>
            </a:r>
            <a:endParaRPr lang="es-ES_tradnl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B465F6-12F1-E244-8A8C-AB403DB9B85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180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4000" dirty="0"/>
              <a:t>Extensión de los servicios de </a:t>
            </a:r>
            <a:r>
              <a:rPr lang="es-ES_tradnl" sz="4000" dirty="0" err="1"/>
              <a:t>Azure</a:t>
            </a:r>
            <a:endParaRPr lang="es-ES_tradnl" sz="4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4000" dirty="0"/>
              <a:t>Introduce el concepto de múltiples </a:t>
            </a:r>
            <a:r>
              <a:rPr lang="es-ES_tradnl" sz="4000" dirty="0" err="1"/>
              <a:t>feeds</a:t>
            </a:r>
            <a:r>
              <a:rPr lang="es-ES_tradnl" sz="4000" dirty="0"/>
              <a:t> que pueden ser usados para organizar y controlar el acceso a los paquetes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4000" dirty="0"/>
              <a:t>Nueva imagen, nueva página de home debajo de las </a:t>
            </a:r>
            <a:r>
              <a:rPr lang="es-ES_tradnl" sz="4000" dirty="0" err="1"/>
              <a:t>builds</a:t>
            </a:r>
            <a:r>
              <a:rPr lang="es-ES_tradnl" sz="4000" dirty="0"/>
              <a:t> and </a:t>
            </a:r>
            <a:r>
              <a:rPr lang="es-ES_tradnl" sz="4000" dirty="0" err="1"/>
              <a:t>release</a:t>
            </a:r>
            <a:endParaRPr lang="es-ES_tradnl" sz="4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4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4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637202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9CED-D78A-084D-9F64-A7547130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Azure</a:t>
            </a:r>
            <a:r>
              <a:rPr lang="es-ES_tradnl" dirty="0"/>
              <a:t> </a:t>
            </a:r>
            <a:r>
              <a:rPr lang="es-ES_tradnl" dirty="0" err="1"/>
              <a:t>Artifacts</a:t>
            </a:r>
            <a:endParaRPr lang="es-ES_trad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E51BB-1EF5-3F40-B370-289370FB9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45" y="1177638"/>
            <a:ext cx="4959424" cy="5484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2B418F-893B-DF48-BABD-4E76B7E71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705" y="1853513"/>
            <a:ext cx="6847571" cy="43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60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9CED-D78A-084D-9F64-A7547130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Mantén tus artefactos organizados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BA1561-B92C-BB49-B8D3-5E5FDD9B2991}"/>
              </a:ext>
            </a:extLst>
          </p:cNvPr>
          <p:cNvSpPr txBox="1">
            <a:spLocks/>
          </p:cNvSpPr>
          <p:nvPr/>
        </p:nvSpPr>
        <p:spPr>
          <a:xfrm>
            <a:off x="628135" y="1293833"/>
            <a:ext cx="5257800" cy="4079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800" dirty="0"/>
              <a:t>Soporte de </a:t>
            </a:r>
            <a:r>
              <a:rPr lang="es-ES_tradnl" sz="2800" dirty="0" err="1"/>
              <a:t>feeds</a:t>
            </a:r>
            <a:r>
              <a:rPr lang="es-ES_tradnl" sz="2800" dirty="0"/>
              <a:t> públicos y privados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800" dirty="0"/>
              <a:t>Creación de paquetes: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_tradnl" sz="2400" dirty="0" err="1"/>
              <a:t>Maven</a:t>
            </a:r>
            <a:endParaRPr lang="es-ES_tradnl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_tradnl" sz="2400" dirty="0" err="1"/>
              <a:t>Npm</a:t>
            </a:r>
            <a:endParaRPr lang="es-ES_tradnl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_tradnl" sz="2400" dirty="0" err="1"/>
              <a:t>NuGet</a:t>
            </a:r>
            <a:endParaRPr lang="es-ES_tradnl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800" dirty="0"/>
              <a:t>Uso de paquetes universales para guardad binarios para ser usados en los pipelines de </a:t>
            </a:r>
            <a:r>
              <a:rPr lang="es-ES_tradnl" sz="2800" dirty="0" err="1"/>
              <a:t>build</a:t>
            </a:r>
            <a:r>
              <a:rPr lang="es-ES_tradnl" sz="2800" dirty="0"/>
              <a:t> y reléase.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800" dirty="0"/>
              <a:t>Ya no hace falta guardar los binarios en </a:t>
            </a:r>
            <a:r>
              <a:rPr lang="es-ES_tradnl" sz="2800" dirty="0" err="1"/>
              <a:t>Git</a:t>
            </a:r>
            <a:r>
              <a:rPr lang="es-ES_tradnl" sz="28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_tradnl" sz="200" dirty="0"/>
              <a:t>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_tradnl" sz="200" dirty="0" err="1"/>
              <a:t>dsafs</a:t>
            </a:r>
            <a:endParaRPr lang="es-ES_tradnl" sz="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C7BBB6-D031-024B-8583-D84F84A20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57193"/>
            <a:ext cx="5929431" cy="341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2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7B3589-B65B-7449-A024-E7B49101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Universal </a:t>
            </a:r>
            <a:r>
              <a:rPr lang="es-ES_tradnl" dirty="0" err="1"/>
              <a:t>packages</a:t>
            </a:r>
            <a:endParaRPr lang="es-ES_tradnl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B465F6-12F1-E244-8A8C-AB403DB9B85D}"/>
              </a:ext>
            </a:extLst>
          </p:cNvPr>
          <p:cNvSpPr txBox="1">
            <a:spLocks/>
          </p:cNvSpPr>
          <p:nvPr/>
        </p:nvSpPr>
        <p:spPr>
          <a:xfrm>
            <a:off x="838200" y="1338638"/>
            <a:ext cx="10515600" cy="4180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Paquetes que almacenan una o mas ficheros en una única unidad con nombre y versión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Se pueden consumir y crear estos paquetes a través VSTS CLI.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Se gestionan como parte de los </a:t>
            </a:r>
            <a:r>
              <a:rPr lang="es-ES" sz="3200" dirty="0" err="1"/>
              <a:t>feeds</a:t>
            </a:r>
            <a:r>
              <a:rPr lang="es-ES" sz="3200" dirty="0"/>
              <a:t> , de esta forma se puede controlar de forma fácil el acceso a ellos.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Tipos: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800" dirty="0"/>
              <a:t>Configuración de scripts y </a:t>
            </a:r>
            <a:r>
              <a:rPr lang="es-ES" sz="2800" dirty="0" err="1"/>
              <a:t>templates</a:t>
            </a:r>
            <a:r>
              <a:rPr lang="es-ES" sz="2800" dirty="0"/>
              <a:t>(ARM)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800" dirty="0" err="1"/>
              <a:t>Snapshots</a:t>
            </a:r>
            <a:r>
              <a:rPr lang="es-ES" sz="2800" dirty="0"/>
              <a:t> de BBDD para </a:t>
            </a:r>
            <a:r>
              <a:rPr lang="es-ES" sz="2800" dirty="0" err="1"/>
              <a:t>integration</a:t>
            </a:r>
            <a:r>
              <a:rPr lang="es-ES" sz="2800" dirty="0"/>
              <a:t> 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800" dirty="0"/>
              <a:t>ML training data y modelos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800" dirty="0"/>
              <a:t>Modelos 3d y texturas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658146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</TotalTime>
  <Words>679</Words>
  <Application>Microsoft Macintosh PowerPoint</Application>
  <PresentationFormat>Panorámica</PresentationFormat>
  <Paragraphs>78</Paragraphs>
  <Slides>19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Diseño personalizado</vt:lpstr>
      <vt:lpstr>Presentación de PowerPoint</vt:lpstr>
      <vt:lpstr>Robert Bermejo Blasco</vt:lpstr>
      <vt:lpstr>GRACIAS</vt:lpstr>
      <vt:lpstr>Presentación de PowerPoint</vt:lpstr>
      <vt:lpstr>Introducing Azure DevOps</vt:lpstr>
      <vt:lpstr>Azure Artifacts Overview</vt:lpstr>
      <vt:lpstr>Azure Artifacts</vt:lpstr>
      <vt:lpstr>Mantén tus artefactos organizados</vt:lpstr>
      <vt:lpstr>Universal packages</vt:lpstr>
      <vt:lpstr>Protege tus paquetes</vt:lpstr>
      <vt:lpstr>CI/CD y paqutes</vt:lpstr>
      <vt:lpstr>Administración de paqutes</vt:lpstr>
      <vt:lpstr>Introducción a las reléase views</vt:lpstr>
      <vt:lpstr>Promote</vt:lpstr>
      <vt:lpstr>UpStream Sources</vt:lpstr>
      <vt:lpstr>Use your favorite tools</vt:lpstr>
      <vt:lpstr>Precios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LifeCycle of DevOps: Complete Beginners Training</dc:title>
  <dc:creator>Manuel Sánchez</dc:creator>
  <cp:lastModifiedBy>Manuel Sánchez</cp:lastModifiedBy>
  <cp:revision>11</cp:revision>
  <dcterms:created xsi:type="dcterms:W3CDTF">2019-06-05T15:35:29Z</dcterms:created>
  <dcterms:modified xsi:type="dcterms:W3CDTF">2019-06-17T18:20:50Z</dcterms:modified>
</cp:coreProperties>
</file>